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3"/>
  </p:notesMasterIdLst>
  <p:sldIdLst>
    <p:sldId id="404" r:id="rId2"/>
    <p:sldId id="321" r:id="rId3"/>
    <p:sldId id="441" r:id="rId4"/>
    <p:sldId id="335" r:id="rId5"/>
    <p:sldId id="336" r:id="rId6"/>
    <p:sldId id="460" r:id="rId7"/>
    <p:sldId id="424" r:id="rId8"/>
    <p:sldId id="337" r:id="rId9"/>
    <p:sldId id="338" r:id="rId10"/>
    <p:sldId id="339" r:id="rId11"/>
    <p:sldId id="405" r:id="rId12"/>
    <p:sldId id="406" r:id="rId13"/>
    <p:sldId id="407" r:id="rId14"/>
    <p:sldId id="408" r:id="rId15"/>
    <p:sldId id="409" r:id="rId16"/>
    <p:sldId id="410" r:id="rId17"/>
    <p:sldId id="411" r:id="rId18"/>
    <p:sldId id="412" r:id="rId19"/>
    <p:sldId id="413" r:id="rId20"/>
    <p:sldId id="414" r:id="rId21"/>
    <p:sldId id="267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30E17CF-4677-4AD6-A2B5-B07EC456D56B}">
          <p14:sldIdLst>
            <p14:sldId id="404"/>
            <p14:sldId id="321"/>
            <p14:sldId id="441"/>
            <p14:sldId id="335"/>
            <p14:sldId id="336"/>
            <p14:sldId id="460"/>
            <p14:sldId id="424"/>
            <p14:sldId id="337"/>
            <p14:sldId id="338"/>
            <p14:sldId id="339"/>
            <p14:sldId id="405"/>
            <p14:sldId id="406"/>
            <p14:sldId id="407"/>
            <p14:sldId id="408"/>
            <p14:sldId id="409"/>
            <p14:sldId id="410"/>
            <p14:sldId id="411"/>
            <p14:sldId id="412"/>
            <p14:sldId id="413"/>
            <p14:sldId id="414"/>
            <p14:sldId id="267"/>
          </p14:sldIdLst>
        </p14:section>
      </p14:sectionLst>
    </p:ext>
    <p:ext uri="{EFAFB233-063F-42B5-8137-9DF3F51BA10A}">
      <p15:sldGuideLst xmlns:p15="http://schemas.microsoft.com/office/powerpoint/2012/main">
        <p15:guide id="4" pos="216" userDrawn="1">
          <p15:clr>
            <a:srgbClr val="A4A3A4"/>
          </p15:clr>
        </p15:guide>
        <p15:guide id="7" pos="5544" userDrawn="1">
          <p15:clr>
            <a:srgbClr val="A4A3A4"/>
          </p15:clr>
        </p15:guide>
        <p15:guide id="13" pos="7272" userDrawn="1">
          <p15:clr>
            <a:srgbClr val="A4A3A4"/>
          </p15:clr>
        </p15:guide>
        <p15:guide id="16" orient="horz" pos="744" userDrawn="1">
          <p15:clr>
            <a:srgbClr val="A4A3A4"/>
          </p15:clr>
        </p15:guide>
        <p15:guide id="21" orient="horz" pos="216" userDrawn="1">
          <p15:clr>
            <a:srgbClr val="A4A3A4"/>
          </p15:clr>
        </p15:guide>
        <p15:guide id="22" orient="horz" pos="3696" userDrawn="1">
          <p15:clr>
            <a:srgbClr val="A4A3A4"/>
          </p15:clr>
        </p15:guide>
        <p15:guide id="23" orient="horz" pos="912" userDrawn="1">
          <p15:clr>
            <a:srgbClr val="A4A3A4"/>
          </p15:clr>
        </p15:guide>
        <p15:guide id="24" pos="2075" userDrawn="1">
          <p15:clr>
            <a:srgbClr val="A4A3A4"/>
          </p15:clr>
        </p15:guide>
        <p15:guide id="25" orient="horz" pos="3408" userDrawn="1">
          <p15:clr>
            <a:srgbClr val="A4A3A4"/>
          </p15:clr>
        </p15:guide>
        <p15:guide id="26" orient="horz" pos="3792" userDrawn="1">
          <p15:clr>
            <a:srgbClr val="A4A3A4"/>
          </p15:clr>
        </p15:guide>
        <p15:guide id="28" pos="3840" userDrawn="1">
          <p15:clr>
            <a:srgbClr val="A4A3A4"/>
          </p15:clr>
        </p15:guide>
        <p15:guide id="29" orient="horz" pos="1204" userDrawn="1">
          <p15:clr>
            <a:srgbClr val="A4A3A4"/>
          </p15:clr>
        </p15:guide>
        <p15:guide id="30" pos="4920" userDrawn="1">
          <p15:clr>
            <a:srgbClr val="A4A3A4"/>
          </p15:clr>
        </p15:guide>
        <p15:guide id="31" pos="98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13469"/>
    <a:srgbClr val="F8F8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D7F80BD-976E-4CFC-8101-E833B6CDFCA2}" v="1" dt="2022-05-29T15:03:02.456"/>
  </p1510:revLst>
</p1510:revInfo>
</file>

<file path=ppt/tableStyles.xml><?xml version="1.0" encoding="utf-8"?>
<a:tblStyleLst xmlns:a="http://schemas.openxmlformats.org/drawingml/2006/main" def="{5C22544A-7EE6-4342-B048-85BDC9FD1C3A}"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765" autoAdjust="0"/>
    <p:restoredTop sz="85258" autoAdjust="0"/>
  </p:normalViewPr>
  <p:slideViewPr>
    <p:cSldViewPr snapToGrid="0" showGuides="1">
      <p:cViewPr varScale="1">
        <p:scale>
          <a:sx n="84" d="100"/>
          <a:sy n="84" d="100"/>
        </p:scale>
        <p:origin x="48" y="77"/>
      </p:cViewPr>
      <p:guideLst>
        <p:guide pos="216"/>
        <p:guide pos="5544"/>
        <p:guide pos="7272"/>
        <p:guide orient="horz" pos="744"/>
        <p:guide orient="horz" pos="216"/>
        <p:guide orient="horz" pos="3696"/>
        <p:guide orient="horz" pos="912"/>
        <p:guide pos="2075"/>
        <p:guide orient="horz" pos="3408"/>
        <p:guide orient="horz" pos="3792"/>
        <p:guide pos="3840"/>
        <p:guide orient="horz" pos="1204"/>
        <p:guide pos="4920"/>
        <p:guide pos="98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3152" cy="73152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dasivam, Prabhu (RIS-ATL)" userId="24aa2efb-74ff-4650-8357-12d1f36df2d0" providerId="ADAL" clId="{1D7F80BD-976E-4CFC-8101-E833B6CDFCA2}"/>
    <pc:docChg chg="undo custSel addSld delSld modSld sldOrd modSection">
      <pc:chgData name="Sadasivam, Prabhu (RIS-ATL)" userId="24aa2efb-74ff-4650-8357-12d1f36df2d0" providerId="ADAL" clId="{1D7F80BD-976E-4CFC-8101-E833B6CDFCA2}" dt="2022-05-29T15:14:32.988" v="234"/>
      <pc:docMkLst>
        <pc:docMk/>
      </pc:docMkLst>
      <pc:sldChg chg="del">
        <pc:chgData name="Sadasivam, Prabhu (RIS-ATL)" userId="24aa2efb-74ff-4650-8357-12d1f36df2d0" providerId="ADAL" clId="{1D7F80BD-976E-4CFC-8101-E833B6CDFCA2}" dt="2022-05-29T14:51:50.137" v="1" actId="47"/>
        <pc:sldMkLst>
          <pc:docMk/>
          <pc:sldMk cId="2585020268" sldId="262"/>
        </pc:sldMkLst>
      </pc:sldChg>
      <pc:sldChg chg="ord">
        <pc:chgData name="Sadasivam, Prabhu (RIS-ATL)" userId="24aa2efb-74ff-4650-8357-12d1f36df2d0" providerId="ADAL" clId="{1D7F80BD-976E-4CFC-8101-E833B6CDFCA2}" dt="2022-05-29T15:14:32.988" v="234"/>
        <pc:sldMkLst>
          <pc:docMk/>
          <pc:sldMk cId="1820144962" sldId="267"/>
        </pc:sldMkLst>
      </pc:sldChg>
      <pc:sldChg chg="del">
        <pc:chgData name="Sadasivam, Prabhu (RIS-ATL)" userId="24aa2efb-74ff-4650-8357-12d1f36df2d0" providerId="ADAL" clId="{1D7F80BD-976E-4CFC-8101-E833B6CDFCA2}" dt="2022-05-29T15:06:33.372" v="225" actId="47"/>
        <pc:sldMkLst>
          <pc:docMk/>
          <pc:sldMk cId="1872432098" sldId="282"/>
        </pc:sldMkLst>
      </pc:sldChg>
      <pc:sldChg chg="del">
        <pc:chgData name="Sadasivam, Prabhu (RIS-ATL)" userId="24aa2efb-74ff-4650-8357-12d1f36df2d0" providerId="ADAL" clId="{1D7F80BD-976E-4CFC-8101-E833B6CDFCA2}" dt="2022-05-29T14:52:45.510" v="2" actId="47"/>
        <pc:sldMkLst>
          <pc:docMk/>
          <pc:sldMk cId="4128260353" sldId="313"/>
        </pc:sldMkLst>
      </pc:sldChg>
      <pc:sldChg chg="del">
        <pc:chgData name="Sadasivam, Prabhu (RIS-ATL)" userId="24aa2efb-74ff-4650-8357-12d1f36df2d0" providerId="ADAL" clId="{1D7F80BD-976E-4CFC-8101-E833B6CDFCA2}" dt="2022-05-29T14:54:04.712" v="6" actId="47"/>
        <pc:sldMkLst>
          <pc:docMk/>
          <pc:sldMk cId="3083200558" sldId="314"/>
        </pc:sldMkLst>
      </pc:sldChg>
      <pc:sldChg chg="del">
        <pc:chgData name="Sadasivam, Prabhu (RIS-ATL)" userId="24aa2efb-74ff-4650-8357-12d1f36df2d0" providerId="ADAL" clId="{1D7F80BD-976E-4CFC-8101-E833B6CDFCA2}" dt="2022-05-29T15:05:52.572" v="222" actId="47"/>
        <pc:sldMkLst>
          <pc:docMk/>
          <pc:sldMk cId="3875829101" sldId="315"/>
        </pc:sldMkLst>
      </pc:sldChg>
      <pc:sldChg chg="del">
        <pc:chgData name="Sadasivam, Prabhu (RIS-ATL)" userId="24aa2efb-74ff-4650-8357-12d1f36df2d0" providerId="ADAL" clId="{1D7F80BD-976E-4CFC-8101-E833B6CDFCA2}" dt="2022-05-29T15:06:21.511" v="224" actId="47"/>
        <pc:sldMkLst>
          <pc:docMk/>
          <pc:sldMk cId="3787463047" sldId="316"/>
        </pc:sldMkLst>
      </pc:sldChg>
      <pc:sldChg chg="del">
        <pc:chgData name="Sadasivam, Prabhu (RIS-ATL)" userId="24aa2efb-74ff-4650-8357-12d1f36df2d0" providerId="ADAL" clId="{1D7F80BD-976E-4CFC-8101-E833B6CDFCA2}" dt="2022-05-29T15:06:21.511" v="224" actId="47"/>
        <pc:sldMkLst>
          <pc:docMk/>
          <pc:sldMk cId="1959210588" sldId="317"/>
        </pc:sldMkLst>
      </pc:sldChg>
      <pc:sldChg chg="del">
        <pc:chgData name="Sadasivam, Prabhu (RIS-ATL)" userId="24aa2efb-74ff-4650-8357-12d1f36df2d0" providerId="ADAL" clId="{1D7F80BD-976E-4CFC-8101-E833B6CDFCA2}" dt="2022-05-29T15:06:33.372" v="225" actId="47"/>
        <pc:sldMkLst>
          <pc:docMk/>
          <pc:sldMk cId="684521802" sldId="318"/>
        </pc:sldMkLst>
      </pc:sldChg>
      <pc:sldChg chg="add del">
        <pc:chgData name="Sadasivam, Prabhu (RIS-ATL)" userId="24aa2efb-74ff-4650-8357-12d1f36df2d0" providerId="ADAL" clId="{1D7F80BD-976E-4CFC-8101-E833B6CDFCA2}" dt="2022-05-29T14:54:01.682" v="5" actId="47"/>
        <pc:sldMkLst>
          <pc:docMk/>
          <pc:sldMk cId="450277676" sldId="319"/>
        </pc:sldMkLst>
      </pc:sldChg>
      <pc:sldChg chg="delSp modSp mod ord">
        <pc:chgData name="Sadasivam, Prabhu (RIS-ATL)" userId="24aa2efb-74ff-4650-8357-12d1f36df2d0" providerId="ADAL" clId="{1D7F80BD-976E-4CFC-8101-E833B6CDFCA2}" dt="2022-05-29T15:03:35.536" v="211" actId="478"/>
        <pc:sldMkLst>
          <pc:docMk/>
          <pc:sldMk cId="2908615755" sldId="321"/>
        </pc:sldMkLst>
        <pc:spChg chg="mod">
          <ac:chgData name="Sadasivam, Prabhu (RIS-ATL)" userId="24aa2efb-74ff-4650-8357-12d1f36df2d0" providerId="ADAL" clId="{1D7F80BD-976E-4CFC-8101-E833B6CDFCA2}" dt="2022-05-29T14:55:02.155" v="78" actId="20577"/>
          <ac:spMkLst>
            <pc:docMk/>
            <pc:sldMk cId="2908615755" sldId="321"/>
            <ac:spMk id="57" creationId="{00000000-0000-0000-0000-000000000000}"/>
          </ac:spMkLst>
        </pc:spChg>
        <pc:spChg chg="mod">
          <ac:chgData name="Sadasivam, Prabhu (RIS-ATL)" userId="24aa2efb-74ff-4650-8357-12d1f36df2d0" providerId="ADAL" clId="{1D7F80BD-976E-4CFC-8101-E833B6CDFCA2}" dt="2022-05-29T14:55:33.558" v="119" actId="313"/>
          <ac:spMkLst>
            <pc:docMk/>
            <pc:sldMk cId="2908615755" sldId="321"/>
            <ac:spMk id="73" creationId="{00000000-0000-0000-0000-000000000000}"/>
          </ac:spMkLst>
        </pc:spChg>
        <pc:spChg chg="mod">
          <ac:chgData name="Sadasivam, Prabhu (RIS-ATL)" userId="24aa2efb-74ff-4650-8357-12d1f36df2d0" providerId="ADAL" clId="{1D7F80BD-976E-4CFC-8101-E833B6CDFCA2}" dt="2022-05-29T14:56:10.527" v="148" actId="20577"/>
          <ac:spMkLst>
            <pc:docMk/>
            <pc:sldMk cId="2908615755" sldId="321"/>
            <ac:spMk id="80" creationId="{00000000-0000-0000-0000-000000000000}"/>
          </ac:spMkLst>
        </pc:spChg>
        <pc:spChg chg="del">
          <ac:chgData name="Sadasivam, Prabhu (RIS-ATL)" userId="24aa2efb-74ff-4650-8357-12d1f36df2d0" providerId="ADAL" clId="{1D7F80BD-976E-4CFC-8101-E833B6CDFCA2}" dt="2022-05-29T15:03:35.536" v="211" actId="478"/>
          <ac:spMkLst>
            <pc:docMk/>
            <pc:sldMk cId="2908615755" sldId="321"/>
            <ac:spMk id="87" creationId="{00000000-0000-0000-0000-000000000000}"/>
          </ac:spMkLst>
        </pc:spChg>
        <pc:spChg chg="mod">
          <ac:chgData name="Sadasivam, Prabhu (RIS-ATL)" userId="24aa2efb-74ff-4650-8357-12d1f36df2d0" providerId="ADAL" clId="{1D7F80BD-976E-4CFC-8101-E833B6CDFCA2}" dt="2022-05-29T14:54:54.286" v="64" actId="20577"/>
          <ac:spMkLst>
            <pc:docMk/>
            <pc:sldMk cId="2908615755" sldId="321"/>
            <ac:spMk id="120" creationId="{00000000-0000-0000-0000-000000000000}"/>
          </ac:spMkLst>
        </pc:spChg>
        <pc:spChg chg="mod">
          <ac:chgData name="Sadasivam, Prabhu (RIS-ATL)" userId="24aa2efb-74ff-4650-8357-12d1f36df2d0" providerId="ADAL" clId="{1D7F80BD-976E-4CFC-8101-E833B6CDFCA2}" dt="2022-05-29T14:55:46.355" v="123" actId="20577"/>
          <ac:spMkLst>
            <pc:docMk/>
            <pc:sldMk cId="2908615755" sldId="321"/>
            <ac:spMk id="146" creationId="{00000000-0000-0000-0000-000000000000}"/>
          </ac:spMkLst>
        </pc:spChg>
      </pc:sldChg>
      <pc:sldChg chg="del">
        <pc:chgData name="Sadasivam, Prabhu (RIS-ATL)" userId="24aa2efb-74ff-4650-8357-12d1f36df2d0" providerId="ADAL" clId="{1D7F80BD-976E-4CFC-8101-E833B6CDFCA2}" dt="2022-05-29T15:06:33.372" v="225" actId="47"/>
        <pc:sldMkLst>
          <pc:docMk/>
          <pc:sldMk cId="4148339110" sldId="322"/>
        </pc:sldMkLst>
      </pc:sldChg>
      <pc:sldChg chg="del">
        <pc:chgData name="Sadasivam, Prabhu (RIS-ATL)" userId="24aa2efb-74ff-4650-8357-12d1f36df2d0" providerId="ADAL" clId="{1D7F80BD-976E-4CFC-8101-E833B6CDFCA2}" dt="2022-05-29T15:06:33.372" v="225" actId="47"/>
        <pc:sldMkLst>
          <pc:docMk/>
          <pc:sldMk cId="2494694339" sldId="324"/>
        </pc:sldMkLst>
      </pc:sldChg>
      <pc:sldChg chg="add del">
        <pc:chgData name="Sadasivam, Prabhu (RIS-ATL)" userId="24aa2efb-74ff-4650-8357-12d1f36df2d0" providerId="ADAL" clId="{1D7F80BD-976E-4CFC-8101-E833B6CDFCA2}" dt="2022-05-29T14:54:01.682" v="5" actId="47"/>
        <pc:sldMkLst>
          <pc:docMk/>
          <pc:sldMk cId="1584456526" sldId="333"/>
        </pc:sldMkLst>
      </pc:sldChg>
      <pc:sldChg chg="del">
        <pc:chgData name="Sadasivam, Prabhu (RIS-ATL)" userId="24aa2efb-74ff-4650-8357-12d1f36df2d0" providerId="ADAL" clId="{1D7F80BD-976E-4CFC-8101-E833B6CDFCA2}" dt="2022-05-29T15:13:53.789" v="229" actId="47"/>
        <pc:sldMkLst>
          <pc:docMk/>
          <pc:sldMk cId="3412765325" sldId="334"/>
        </pc:sldMkLst>
      </pc:sldChg>
      <pc:sldChg chg="addSp delSp modSp mod">
        <pc:chgData name="Sadasivam, Prabhu (RIS-ATL)" userId="24aa2efb-74ff-4650-8357-12d1f36df2d0" providerId="ADAL" clId="{1D7F80BD-976E-4CFC-8101-E833B6CDFCA2}" dt="2022-05-29T15:03:31.410" v="210" actId="478"/>
        <pc:sldMkLst>
          <pc:docMk/>
          <pc:sldMk cId="1247814396" sldId="335"/>
        </pc:sldMkLst>
        <pc:spChg chg="mod">
          <ac:chgData name="Sadasivam, Prabhu (RIS-ATL)" userId="24aa2efb-74ff-4650-8357-12d1f36df2d0" providerId="ADAL" clId="{1D7F80BD-976E-4CFC-8101-E833B6CDFCA2}" dt="2022-05-29T15:03:27.292" v="209" actId="20577"/>
          <ac:spMkLst>
            <pc:docMk/>
            <pc:sldMk cId="1247814396" sldId="335"/>
            <ac:spMk id="2" creationId="{00000000-0000-0000-0000-000000000000}"/>
          </ac:spMkLst>
        </pc:spChg>
        <pc:spChg chg="mod">
          <ac:chgData name="Sadasivam, Prabhu (RIS-ATL)" userId="24aa2efb-74ff-4650-8357-12d1f36df2d0" providerId="ADAL" clId="{1D7F80BD-976E-4CFC-8101-E833B6CDFCA2}" dt="2022-05-29T15:02:10.523" v="161" actId="1076"/>
          <ac:spMkLst>
            <pc:docMk/>
            <pc:sldMk cId="1247814396" sldId="335"/>
            <ac:spMk id="57" creationId="{00000000-0000-0000-0000-000000000000}"/>
          </ac:spMkLst>
        </pc:spChg>
        <pc:spChg chg="add mod">
          <ac:chgData name="Sadasivam, Prabhu (RIS-ATL)" userId="24aa2efb-74ff-4650-8357-12d1f36df2d0" providerId="ADAL" clId="{1D7F80BD-976E-4CFC-8101-E833B6CDFCA2}" dt="2022-05-29T15:03:05.110" v="178" actId="1076"/>
          <ac:spMkLst>
            <pc:docMk/>
            <pc:sldMk cId="1247814396" sldId="335"/>
            <ac:spMk id="60" creationId="{8F522358-3884-48AA-AF96-52B1E45E65D9}"/>
          </ac:spMkLst>
        </pc:spChg>
        <pc:spChg chg="mod">
          <ac:chgData name="Sadasivam, Prabhu (RIS-ATL)" userId="24aa2efb-74ff-4650-8357-12d1f36df2d0" providerId="ADAL" clId="{1D7F80BD-976E-4CFC-8101-E833B6CDFCA2}" dt="2022-05-29T15:03:11.238" v="199" actId="20577"/>
          <ac:spMkLst>
            <pc:docMk/>
            <pc:sldMk cId="1247814396" sldId="335"/>
            <ac:spMk id="64" creationId="{00000000-0000-0000-0000-000000000000}"/>
          </ac:spMkLst>
        </pc:spChg>
        <pc:spChg chg="mod">
          <ac:chgData name="Sadasivam, Prabhu (RIS-ATL)" userId="24aa2efb-74ff-4650-8357-12d1f36df2d0" providerId="ADAL" clId="{1D7F80BD-976E-4CFC-8101-E833B6CDFCA2}" dt="2022-05-29T15:02:42.073" v="172" actId="20577"/>
          <ac:spMkLst>
            <pc:docMk/>
            <pc:sldMk cId="1247814396" sldId="335"/>
            <ac:spMk id="66" creationId="{00000000-0000-0000-0000-000000000000}"/>
          </ac:spMkLst>
        </pc:spChg>
        <pc:spChg chg="del">
          <ac:chgData name="Sadasivam, Prabhu (RIS-ATL)" userId="24aa2efb-74ff-4650-8357-12d1f36df2d0" providerId="ADAL" clId="{1D7F80BD-976E-4CFC-8101-E833B6CDFCA2}" dt="2022-05-29T15:03:17.617" v="200" actId="478"/>
          <ac:spMkLst>
            <pc:docMk/>
            <pc:sldMk cId="1247814396" sldId="335"/>
            <ac:spMk id="77" creationId="{00000000-0000-0000-0000-000000000000}"/>
          </ac:spMkLst>
        </pc:spChg>
        <pc:spChg chg="del">
          <ac:chgData name="Sadasivam, Prabhu (RIS-ATL)" userId="24aa2efb-74ff-4650-8357-12d1f36df2d0" providerId="ADAL" clId="{1D7F80BD-976E-4CFC-8101-E833B6CDFCA2}" dt="2022-05-29T15:03:31.410" v="210" actId="478"/>
          <ac:spMkLst>
            <pc:docMk/>
            <pc:sldMk cId="1247814396" sldId="335"/>
            <ac:spMk id="85" creationId="{00000000-0000-0000-0000-000000000000}"/>
          </ac:spMkLst>
        </pc:spChg>
        <pc:spChg chg="mod">
          <ac:chgData name="Sadasivam, Prabhu (RIS-ATL)" userId="24aa2efb-74ff-4650-8357-12d1f36df2d0" providerId="ADAL" clId="{1D7F80BD-976E-4CFC-8101-E833B6CDFCA2}" dt="2022-05-29T15:02:06.279" v="160" actId="1076"/>
          <ac:spMkLst>
            <pc:docMk/>
            <pc:sldMk cId="1247814396" sldId="335"/>
            <ac:spMk id="105" creationId="{00000000-0000-0000-0000-000000000000}"/>
          </ac:spMkLst>
        </pc:spChg>
        <pc:spChg chg="mod">
          <ac:chgData name="Sadasivam, Prabhu (RIS-ATL)" userId="24aa2efb-74ff-4650-8357-12d1f36df2d0" providerId="ADAL" clId="{1D7F80BD-976E-4CFC-8101-E833B6CDFCA2}" dt="2022-05-29T15:02:06.279" v="160" actId="1076"/>
          <ac:spMkLst>
            <pc:docMk/>
            <pc:sldMk cId="1247814396" sldId="335"/>
            <ac:spMk id="106" creationId="{00000000-0000-0000-0000-000000000000}"/>
          </ac:spMkLst>
        </pc:spChg>
        <pc:spChg chg="del">
          <ac:chgData name="Sadasivam, Prabhu (RIS-ATL)" userId="24aa2efb-74ff-4650-8357-12d1f36df2d0" providerId="ADAL" clId="{1D7F80BD-976E-4CFC-8101-E833B6CDFCA2}" dt="2022-05-29T15:01:58.986" v="159" actId="478"/>
          <ac:spMkLst>
            <pc:docMk/>
            <pc:sldMk cId="1247814396" sldId="335"/>
            <ac:spMk id="118" creationId="{00000000-0000-0000-0000-000000000000}"/>
          </ac:spMkLst>
        </pc:spChg>
        <pc:spChg chg="del mod">
          <ac:chgData name="Sadasivam, Prabhu (RIS-ATL)" userId="24aa2efb-74ff-4650-8357-12d1f36df2d0" providerId="ADAL" clId="{1D7F80BD-976E-4CFC-8101-E833B6CDFCA2}" dt="2022-05-29T15:01:58.986" v="159" actId="478"/>
          <ac:spMkLst>
            <pc:docMk/>
            <pc:sldMk cId="1247814396" sldId="335"/>
            <ac:spMk id="120" creationId="{00000000-0000-0000-0000-000000000000}"/>
          </ac:spMkLst>
        </pc:spChg>
        <pc:spChg chg="del">
          <ac:chgData name="Sadasivam, Prabhu (RIS-ATL)" userId="24aa2efb-74ff-4650-8357-12d1f36df2d0" providerId="ADAL" clId="{1D7F80BD-976E-4CFC-8101-E833B6CDFCA2}" dt="2022-05-29T15:01:58.986" v="159" actId="478"/>
          <ac:spMkLst>
            <pc:docMk/>
            <pc:sldMk cId="1247814396" sldId="335"/>
            <ac:spMk id="132" creationId="{00000000-0000-0000-0000-000000000000}"/>
          </ac:spMkLst>
        </pc:spChg>
        <pc:spChg chg="del">
          <ac:chgData name="Sadasivam, Prabhu (RIS-ATL)" userId="24aa2efb-74ff-4650-8357-12d1f36df2d0" providerId="ADAL" clId="{1D7F80BD-976E-4CFC-8101-E833B6CDFCA2}" dt="2022-05-29T15:01:58.986" v="159" actId="478"/>
          <ac:spMkLst>
            <pc:docMk/>
            <pc:sldMk cId="1247814396" sldId="335"/>
            <ac:spMk id="136" creationId="{00000000-0000-0000-0000-000000000000}"/>
          </ac:spMkLst>
        </pc:spChg>
        <pc:spChg chg="del">
          <ac:chgData name="Sadasivam, Prabhu (RIS-ATL)" userId="24aa2efb-74ff-4650-8357-12d1f36df2d0" providerId="ADAL" clId="{1D7F80BD-976E-4CFC-8101-E833B6CDFCA2}" dt="2022-05-29T15:03:19.513" v="201" actId="478"/>
          <ac:spMkLst>
            <pc:docMk/>
            <pc:sldMk cId="1247814396" sldId="335"/>
            <ac:spMk id="141" creationId="{00000000-0000-0000-0000-000000000000}"/>
          </ac:spMkLst>
        </pc:spChg>
        <pc:spChg chg="mod">
          <ac:chgData name="Sadasivam, Prabhu (RIS-ATL)" userId="24aa2efb-74ff-4650-8357-12d1f36df2d0" providerId="ADAL" clId="{1D7F80BD-976E-4CFC-8101-E833B6CDFCA2}" dt="2022-05-29T15:02:06.279" v="160" actId="1076"/>
          <ac:spMkLst>
            <pc:docMk/>
            <pc:sldMk cId="1247814396" sldId="335"/>
            <ac:spMk id="204" creationId="{00000000-0000-0000-0000-000000000000}"/>
          </ac:spMkLst>
        </pc:spChg>
        <pc:spChg chg="mod">
          <ac:chgData name="Sadasivam, Prabhu (RIS-ATL)" userId="24aa2efb-74ff-4650-8357-12d1f36df2d0" providerId="ADAL" clId="{1D7F80BD-976E-4CFC-8101-E833B6CDFCA2}" dt="2022-05-29T15:02:06.279" v="160" actId="1076"/>
          <ac:spMkLst>
            <pc:docMk/>
            <pc:sldMk cId="1247814396" sldId="335"/>
            <ac:spMk id="205" creationId="{00000000-0000-0000-0000-000000000000}"/>
          </ac:spMkLst>
        </pc:spChg>
        <pc:spChg chg="del">
          <ac:chgData name="Sadasivam, Prabhu (RIS-ATL)" userId="24aa2efb-74ff-4650-8357-12d1f36df2d0" providerId="ADAL" clId="{1D7F80BD-976E-4CFC-8101-E833B6CDFCA2}" dt="2022-05-29T15:01:58.986" v="159" actId="478"/>
          <ac:spMkLst>
            <pc:docMk/>
            <pc:sldMk cId="1247814396" sldId="335"/>
            <ac:spMk id="209" creationId="{00000000-0000-0000-0000-000000000000}"/>
          </ac:spMkLst>
        </pc:spChg>
        <pc:spChg chg="mod">
          <ac:chgData name="Sadasivam, Prabhu (RIS-ATL)" userId="24aa2efb-74ff-4650-8357-12d1f36df2d0" providerId="ADAL" clId="{1D7F80BD-976E-4CFC-8101-E833B6CDFCA2}" dt="2022-05-29T15:02:06.279" v="160" actId="1076"/>
          <ac:spMkLst>
            <pc:docMk/>
            <pc:sldMk cId="1247814396" sldId="335"/>
            <ac:spMk id="210" creationId="{00000000-0000-0000-0000-000000000000}"/>
          </ac:spMkLst>
        </pc:spChg>
        <pc:spChg chg="mod">
          <ac:chgData name="Sadasivam, Prabhu (RIS-ATL)" userId="24aa2efb-74ff-4650-8357-12d1f36df2d0" providerId="ADAL" clId="{1D7F80BD-976E-4CFC-8101-E833B6CDFCA2}" dt="2022-05-29T15:02:51.750" v="174" actId="1076"/>
          <ac:spMkLst>
            <pc:docMk/>
            <pc:sldMk cId="1247814396" sldId="335"/>
            <ac:spMk id="224" creationId="{00000000-0000-0000-0000-000000000000}"/>
          </ac:spMkLst>
        </pc:spChg>
        <pc:spChg chg="del">
          <ac:chgData name="Sadasivam, Prabhu (RIS-ATL)" userId="24aa2efb-74ff-4650-8357-12d1f36df2d0" providerId="ADAL" clId="{1D7F80BD-976E-4CFC-8101-E833B6CDFCA2}" dt="2022-05-29T15:02:58.781" v="176" actId="478"/>
          <ac:spMkLst>
            <pc:docMk/>
            <pc:sldMk cId="1247814396" sldId="335"/>
            <ac:spMk id="230" creationId="{00000000-0000-0000-0000-000000000000}"/>
          </ac:spMkLst>
        </pc:spChg>
        <pc:spChg chg="del mod">
          <ac:chgData name="Sadasivam, Prabhu (RIS-ATL)" userId="24aa2efb-74ff-4650-8357-12d1f36df2d0" providerId="ADAL" clId="{1D7F80BD-976E-4CFC-8101-E833B6CDFCA2}" dt="2022-05-29T15:02:56.603" v="175" actId="478"/>
          <ac:spMkLst>
            <pc:docMk/>
            <pc:sldMk cId="1247814396" sldId="335"/>
            <ac:spMk id="231" creationId="{00000000-0000-0000-0000-000000000000}"/>
          </ac:spMkLst>
        </pc:spChg>
        <pc:spChg chg="del">
          <ac:chgData name="Sadasivam, Prabhu (RIS-ATL)" userId="24aa2efb-74ff-4650-8357-12d1f36df2d0" providerId="ADAL" clId="{1D7F80BD-976E-4CFC-8101-E833B6CDFCA2}" dt="2022-05-29T15:02:56.603" v="175" actId="478"/>
          <ac:spMkLst>
            <pc:docMk/>
            <pc:sldMk cId="1247814396" sldId="335"/>
            <ac:spMk id="232" creationId="{00000000-0000-0000-0000-000000000000}"/>
          </ac:spMkLst>
        </pc:spChg>
        <pc:spChg chg="del">
          <ac:chgData name="Sadasivam, Prabhu (RIS-ATL)" userId="24aa2efb-74ff-4650-8357-12d1f36df2d0" providerId="ADAL" clId="{1D7F80BD-976E-4CFC-8101-E833B6CDFCA2}" dt="2022-05-29T15:02:56.603" v="175" actId="478"/>
          <ac:spMkLst>
            <pc:docMk/>
            <pc:sldMk cId="1247814396" sldId="335"/>
            <ac:spMk id="233" creationId="{00000000-0000-0000-0000-000000000000}"/>
          </ac:spMkLst>
        </pc:spChg>
        <pc:spChg chg="del">
          <ac:chgData name="Sadasivam, Prabhu (RIS-ATL)" userId="24aa2efb-74ff-4650-8357-12d1f36df2d0" providerId="ADAL" clId="{1D7F80BD-976E-4CFC-8101-E833B6CDFCA2}" dt="2022-05-29T15:02:56.603" v="175" actId="478"/>
          <ac:spMkLst>
            <pc:docMk/>
            <pc:sldMk cId="1247814396" sldId="335"/>
            <ac:spMk id="234" creationId="{00000000-0000-0000-0000-000000000000}"/>
          </ac:spMkLst>
        </pc:spChg>
        <pc:spChg chg="del">
          <ac:chgData name="Sadasivam, Prabhu (RIS-ATL)" userId="24aa2efb-74ff-4650-8357-12d1f36df2d0" providerId="ADAL" clId="{1D7F80BD-976E-4CFC-8101-E833B6CDFCA2}" dt="2022-05-29T15:02:56.603" v="175" actId="478"/>
          <ac:spMkLst>
            <pc:docMk/>
            <pc:sldMk cId="1247814396" sldId="335"/>
            <ac:spMk id="235" creationId="{00000000-0000-0000-0000-000000000000}"/>
          </ac:spMkLst>
        </pc:spChg>
      </pc:sldChg>
      <pc:sldChg chg="delSp mod">
        <pc:chgData name="Sadasivam, Prabhu (RIS-ATL)" userId="24aa2efb-74ff-4650-8357-12d1f36df2d0" providerId="ADAL" clId="{1D7F80BD-976E-4CFC-8101-E833B6CDFCA2}" dt="2022-05-29T15:03:43.663" v="213" actId="478"/>
        <pc:sldMkLst>
          <pc:docMk/>
          <pc:sldMk cId="1786469567" sldId="336"/>
        </pc:sldMkLst>
        <pc:spChg chg="del">
          <ac:chgData name="Sadasivam, Prabhu (RIS-ATL)" userId="24aa2efb-74ff-4650-8357-12d1f36df2d0" providerId="ADAL" clId="{1D7F80BD-976E-4CFC-8101-E833B6CDFCA2}" dt="2022-05-29T15:03:43.663" v="213" actId="478"/>
          <ac:spMkLst>
            <pc:docMk/>
            <pc:sldMk cId="1786469567" sldId="336"/>
            <ac:spMk id="85" creationId="{00000000-0000-0000-0000-000000000000}"/>
          </ac:spMkLst>
        </pc:spChg>
      </pc:sldChg>
      <pc:sldChg chg="delSp mod">
        <pc:chgData name="Sadasivam, Prabhu (RIS-ATL)" userId="24aa2efb-74ff-4650-8357-12d1f36df2d0" providerId="ADAL" clId="{1D7F80BD-976E-4CFC-8101-E833B6CDFCA2}" dt="2022-05-29T15:05:31.210" v="219" actId="478"/>
        <pc:sldMkLst>
          <pc:docMk/>
          <pc:sldMk cId="1697699604" sldId="337"/>
        </pc:sldMkLst>
        <pc:spChg chg="del">
          <ac:chgData name="Sadasivam, Prabhu (RIS-ATL)" userId="24aa2efb-74ff-4650-8357-12d1f36df2d0" providerId="ADAL" clId="{1D7F80BD-976E-4CFC-8101-E833B6CDFCA2}" dt="2022-05-29T15:05:31.210" v="219" actId="478"/>
          <ac:spMkLst>
            <pc:docMk/>
            <pc:sldMk cId="1697699604" sldId="337"/>
            <ac:spMk id="85" creationId="{00000000-0000-0000-0000-000000000000}"/>
          </ac:spMkLst>
        </pc:spChg>
      </pc:sldChg>
      <pc:sldChg chg="delSp mod">
        <pc:chgData name="Sadasivam, Prabhu (RIS-ATL)" userId="24aa2efb-74ff-4650-8357-12d1f36df2d0" providerId="ADAL" clId="{1D7F80BD-976E-4CFC-8101-E833B6CDFCA2}" dt="2022-05-29T15:05:22.267" v="217" actId="478"/>
        <pc:sldMkLst>
          <pc:docMk/>
          <pc:sldMk cId="3869891451" sldId="338"/>
        </pc:sldMkLst>
        <pc:spChg chg="del">
          <ac:chgData name="Sadasivam, Prabhu (RIS-ATL)" userId="24aa2efb-74ff-4650-8357-12d1f36df2d0" providerId="ADAL" clId="{1D7F80BD-976E-4CFC-8101-E833B6CDFCA2}" dt="2022-05-29T15:05:22.267" v="217" actId="478"/>
          <ac:spMkLst>
            <pc:docMk/>
            <pc:sldMk cId="3869891451" sldId="338"/>
            <ac:spMk id="85" creationId="{00000000-0000-0000-0000-000000000000}"/>
          </ac:spMkLst>
        </pc:spChg>
      </pc:sldChg>
      <pc:sldChg chg="delSp mod">
        <pc:chgData name="Sadasivam, Prabhu (RIS-ATL)" userId="24aa2efb-74ff-4650-8357-12d1f36df2d0" providerId="ADAL" clId="{1D7F80BD-976E-4CFC-8101-E833B6CDFCA2}" dt="2022-05-29T15:05:48.244" v="221" actId="478"/>
        <pc:sldMkLst>
          <pc:docMk/>
          <pc:sldMk cId="3373804634" sldId="339"/>
        </pc:sldMkLst>
        <pc:spChg chg="del">
          <ac:chgData name="Sadasivam, Prabhu (RIS-ATL)" userId="24aa2efb-74ff-4650-8357-12d1f36df2d0" providerId="ADAL" clId="{1D7F80BD-976E-4CFC-8101-E833B6CDFCA2}" dt="2022-05-29T15:05:34.090" v="220" actId="478"/>
          <ac:spMkLst>
            <pc:docMk/>
            <pc:sldMk cId="3373804634" sldId="339"/>
            <ac:spMk id="125" creationId="{00000000-0000-0000-0000-000000000000}"/>
          </ac:spMkLst>
        </pc:spChg>
        <pc:spChg chg="del">
          <ac:chgData name="Sadasivam, Prabhu (RIS-ATL)" userId="24aa2efb-74ff-4650-8357-12d1f36df2d0" providerId="ADAL" clId="{1D7F80BD-976E-4CFC-8101-E833B6CDFCA2}" dt="2022-05-29T15:05:48.244" v="221" actId="478"/>
          <ac:spMkLst>
            <pc:docMk/>
            <pc:sldMk cId="3373804634" sldId="339"/>
            <ac:spMk id="137" creationId="{00000000-0000-0000-0000-000000000000}"/>
          </ac:spMkLst>
        </pc:spChg>
        <pc:grpChg chg="del">
          <ac:chgData name="Sadasivam, Prabhu (RIS-ATL)" userId="24aa2efb-74ff-4650-8357-12d1f36df2d0" providerId="ADAL" clId="{1D7F80BD-976E-4CFC-8101-E833B6CDFCA2}" dt="2022-05-29T15:05:48.244" v="221" actId="478"/>
          <ac:grpSpMkLst>
            <pc:docMk/>
            <pc:sldMk cId="3373804634" sldId="339"/>
            <ac:grpSpMk id="138" creationId="{00000000-0000-0000-0000-000000000000}"/>
          </ac:grpSpMkLst>
        </pc:grpChg>
      </pc:sldChg>
      <pc:sldChg chg="del">
        <pc:chgData name="Sadasivam, Prabhu (RIS-ATL)" userId="24aa2efb-74ff-4650-8357-12d1f36df2d0" providerId="ADAL" clId="{1D7F80BD-976E-4CFC-8101-E833B6CDFCA2}" dt="2022-05-29T15:06:02.809" v="223" actId="47"/>
        <pc:sldMkLst>
          <pc:docMk/>
          <pc:sldMk cId="2285306833" sldId="340"/>
        </pc:sldMkLst>
      </pc:sldChg>
      <pc:sldChg chg="del">
        <pc:chgData name="Sadasivam, Prabhu (RIS-ATL)" userId="24aa2efb-74ff-4650-8357-12d1f36df2d0" providerId="ADAL" clId="{1D7F80BD-976E-4CFC-8101-E833B6CDFCA2}" dt="2022-05-29T15:06:02.809" v="223" actId="47"/>
        <pc:sldMkLst>
          <pc:docMk/>
          <pc:sldMk cId="4057486252" sldId="341"/>
        </pc:sldMkLst>
      </pc:sldChg>
      <pc:sldChg chg="del">
        <pc:chgData name="Sadasivam, Prabhu (RIS-ATL)" userId="24aa2efb-74ff-4650-8357-12d1f36df2d0" providerId="ADAL" clId="{1D7F80BD-976E-4CFC-8101-E833B6CDFCA2}" dt="2022-05-29T15:06:02.809" v="223" actId="47"/>
        <pc:sldMkLst>
          <pc:docMk/>
          <pc:sldMk cId="978705261" sldId="343"/>
        </pc:sldMkLst>
      </pc:sldChg>
      <pc:sldChg chg="del">
        <pc:chgData name="Sadasivam, Prabhu (RIS-ATL)" userId="24aa2efb-74ff-4650-8357-12d1f36df2d0" providerId="ADAL" clId="{1D7F80BD-976E-4CFC-8101-E833B6CDFCA2}" dt="2022-05-29T15:06:21.511" v="224" actId="47"/>
        <pc:sldMkLst>
          <pc:docMk/>
          <pc:sldMk cId="4008908576" sldId="344"/>
        </pc:sldMkLst>
      </pc:sldChg>
      <pc:sldChg chg="del">
        <pc:chgData name="Sadasivam, Prabhu (RIS-ATL)" userId="24aa2efb-74ff-4650-8357-12d1f36df2d0" providerId="ADAL" clId="{1D7F80BD-976E-4CFC-8101-E833B6CDFCA2}" dt="2022-05-29T15:06:21.511" v="224" actId="47"/>
        <pc:sldMkLst>
          <pc:docMk/>
          <pc:sldMk cId="1534408410" sldId="349"/>
        </pc:sldMkLst>
      </pc:sldChg>
      <pc:sldChg chg="del">
        <pc:chgData name="Sadasivam, Prabhu (RIS-ATL)" userId="24aa2efb-74ff-4650-8357-12d1f36df2d0" providerId="ADAL" clId="{1D7F80BD-976E-4CFC-8101-E833B6CDFCA2}" dt="2022-05-29T15:06:33.372" v="225" actId="47"/>
        <pc:sldMkLst>
          <pc:docMk/>
          <pc:sldMk cId="4051078318" sldId="353"/>
        </pc:sldMkLst>
      </pc:sldChg>
      <pc:sldChg chg="del">
        <pc:chgData name="Sadasivam, Prabhu (RIS-ATL)" userId="24aa2efb-74ff-4650-8357-12d1f36df2d0" providerId="ADAL" clId="{1D7F80BD-976E-4CFC-8101-E833B6CDFCA2}" dt="2022-05-29T15:06:33.372" v="225" actId="47"/>
        <pc:sldMkLst>
          <pc:docMk/>
          <pc:sldMk cId="3729718248" sldId="356"/>
        </pc:sldMkLst>
      </pc:sldChg>
      <pc:sldChg chg="del">
        <pc:chgData name="Sadasivam, Prabhu (RIS-ATL)" userId="24aa2efb-74ff-4650-8357-12d1f36df2d0" providerId="ADAL" clId="{1D7F80BD-976E-4CFC-8101-E833B6CDFCA2}" dt="2022-05-29T15:06:33.372" v="225" actId="47"/>
        <pc:sldMkLst>
          <pc:docMk/>
          <pc:sldMk cId="601162791" sldId="368"/>
        </pc:sldMkLst>
      </pc:sldChg>
      <pc:sldChg chg="del">
        <pc:chgData name="Sadasivam, Prabhu (RIS-ATL)" userId="24aa2efb-74ff-4650-8357-12d1f36df2d0" providerId="ADAL" clId="{1D7F80BD-976E-4CFC-8101-E833B6CDFCA2}" dt="2022-05-29T15:06:51.471" v="226" actId="47"/>
        <pc:sldMkLst>
          <pc:docMk/>
          <pc:sldMk cId="3358986015" sldId="373"/>
        </pc:sldMkLst>
      </pc:sldChg>
      <pc:sldChg chg="del">
        <pc:chgData name="Sadasivam, Prabhu (RIS-ATL)" userId="24aa2efb-74ff-4650-8357-12d1f36df2d0" providerId="ADAL" clId="{1D7F80BD-976E-4CFC-8101-E833B6CDFCA2}" dt="2022-05-29T15:06:21.511" v="224" actId="47"/>
        <pc:sldMkLst>
          <pc:docMk/>
          <pc:sldMk cId="267465535" sldId="381"/>
        </pc:sldMkLst>
      </pc:sldChg>
      <pc:sldChg chg="del">
        <pc:chgData name="Sadasivam, Prabhu (RIS-ATL)" userId="24aa2efb-74ff-4650-8357-12d1f36df2d0" providerId="ADAL" clId="{1D7F80BD-976E-4CFC-8101-E833B6CDFCA2}" dt="2022-05-29T15:06:21.511" v="224" actId="47"/>
        <pc:sldMkLst>
          <pc:docMk/>
          <pc:sldMk cId="271401968" sldId="382"/>
        </pc:sldMkLst>
      </pc:sldChg>
      <pc:sldChg chg="del">
        <pc:chgData name="Sadasivam, Prabhu (RIS-ATL)" userId="24aa2efb-74ff-4650-8357-12d1f36df2d0" providerId="ADAL" clId="{1D7F80BD-976E-4CFC-8101-E833B6CDFCA2}" dt="2022-05-29T15:07:23.680" v="227" actId="47"/>
        <pc:sldMkLst>
          <pc:docMk/>
          <pc:sldMk cId="1946782427" sldId="388"/>
        </pc:sldMkLst>
      </pc:sldChg>
      <pc:sldChg chg="del">
        <pc:chgData name="Sadasivam, Prabhu (RIS-ATL)" userId="24aa2efb-74ff-4650-8357-12d1f36df2d0" providerId="ADAL" clId="{1D7F80BD-976E-4CFC-8101-E833B6CDFCA2}" dt="2022-05-29T15:07:23.680" v="227" actId="47"/>
        <pc:sldMkLst>
          <pc:docMk/>
          <pc:sldMk cId="3606550778" sldId="397"/>
        </pc:sldMkLst>
      </pc:sldChg>
      <pc:sldChg chg="del">
        <pc:chgData name="Sadasivam, Prabhu (RIS-ATL)" userId="24aa2efb-74ff-4650-8357-12d1f36df2d0" providerId="ADAL" clId="{1D7F80BD-976E-4CFC-8101-E833B6CDFCA2}" dt="2022-05-29T15:06:33.372" v="225" actId="47"/>
        <pc:sldMkLst>
          <pc:docMk/>
          <pc:sldMk cId="2196152668" sldId="399"/>
        </pc:sldMkLst>
      </pc:sldChg>
      <pc:sldChg chg="del">
        <pc:chgData name="Sadasivam, Prabhu (RIS-ATL)" userId="24aa2efb-74ff-4650-8357-12d1f36df2d0" providerId="ADAL" clId="{1D7F80BD-976E-4CFC-8101-E833B6CDFCA2}" dt="2022-05-29T15:06:33.372" v="225" actId="47"/>
        <pc:sldMkLst>
          <pc:docMk/>
          <pc:sldMk cId="1480958990" sldId="415"/>
        </pc:sldMkLst>
      </pc:sldChg>
      <pc:sldChg chg="del">
        <pc:chgData name="Sadasivam, Prabhu (RIS-ATL)" userId="24aa2efb-74ff-4650-8357-12d1f36df2d0" providerId="ADAL" clId="{1D7F80BD-976E-4CFC-8101-E833B6CDFCA2}" dt="2022-05-29T15:14:10.343" v="231" actId="47"/>
        <pc:sldMkLst>
          <pc:docMk/>
          <pc:sldMk cId="829883305" sldId="416"/>
        </pc:sldMkLst>
      </pc:sldChg>
      <pc:sldChg chg="del">
        <pc:chgData name="Sadasivam, Prabhu (RIS-ATL)" userId="24aa2efb-74ff-4650-8357-12d1f36df2d0" providerId="ADAL" clId="{1D7F80BD-976E-4CFC-8101-E833B6CDFCA2}" dt="2022-05-29T15:14:26.036" v="232" actId="47"/>
        <pc:sldMkLst>
          <pc:docMk/>
          <pc:sldMk cId="3815323338" sldId="418"/>
        </pc:sldMkLst>
      </pc:sldChg>
      <pc:sldChg chg="del">
        <pc:chgData name="Sadasivam, Prabhu (RIS-ATL)" userId="24aa2efb-74ff-4650-8357-12d1f36df2d0" providerId="ADAL" clId="{1D7F80BD-976E-4CFC-8101-E833B6CDFCA2}" dt="2022-05-29T15:14:08.771" v="230" actId="47"/>
        <pc:sldMkLst>
          <pc:docMk/>
          <pc:sldMk cId="23768373" sldId="420"/>
        </pc:sldMkLst>
      </pc:sldChg>
      <pc:sldChg chg="del">
        <pc:chgData name="Sadasivam, Prabhu (RIS-ATL)" userId="24aa2efb-74ff-4650-8357-12d1f36df2d0" providerId="ADAL" clId="{1D7F80BD-976E-4CFC-8101-E833B6CDFCA2}" dt="2022-05-29T15:13:53.789" v="229" actId="47"/>
        <pc:sldMkLst>
          <pc:docMk/>
          <pc:sldMk cId="1570202174" sldId="421"/>
        </pc:sldMkLst>
      </pc:sldChg>
      <pc:sldChg chg="del">
        <pc:chgData name="Sadasivam, Prabhu (RIS-ATL)" userId="24aa2efb-74ff-4650-8357-12d1f36df2d0" providerId="ADAL" clId="{1D7F80BD-976E-4CFC-8101-E833B6CDFCA2}" dt="2022-05-29T15:14:08.771" v="230" actId="47"/>
        <pc:sldMkLst>
          <pc:docMk/>
          <pc:sldMk cId="283348176" sldId="423"/>
        </pc:sldMkLst>
      </pc:sldChg>
      <pc:sldChg chg="delSp modSp mod">
        <pc:chgData name="Sadasivam, Prabhu (RIS-ATL)" userId="24aa2efb-74ff-4650-8357-12d1f36df2d0" providerId="ADAL" clId="{1D7F80BD-976E-4CFC-8101-E833B6CDFCA2}" dt="2022-05-29T15:05:29.020" v="218" actId="478"/>
        <pc:sldMkLst>
          <pc:docMk/>
          <pc:sldMk cId="1959171054" sldId="424"/>
        </pc:sldMkLst>
        <pc:spChg chg="del">
          <ac:chgData name="Sadasivam, Prabhu (RIS-ATL)" userId="24aa2efb-74ff-4650-8357-12d1f36df2d0" providerId="ADAL" clId="{1D7F80BD-976E-4CFC-8101-E833B6CDFCA2}" dt="2022-05-29T15:05:29.020" v="218" actId="478"/>
          <ac:spMkLst>
            <pc:docMk/>
            <pc:sldMk cId="1959171054" sldId="424"/>
            <ac:spMk id="45" creationId="{00000000-0000-0000-0000-000000000000}"/>
          </ac:spMkLst>
        </pc:spChg>
        <pc:graphicFrameChg chg="modGraphic">
          <ac:chgData name="Sadasivam, Prabhu (RIS-ATL)" userId="24aa2efb-74ff-4650-8357-12d1f36df2d0" providerId="ADAL" clId="{1D7F80BD-976E-4CFC-8101-E833B6CDFCA2}" dt="2022-05-29T15:05:07.888" v="216" actId="33524"/>
          <ac:graphicFrameMkLst>
            <pc:docMk/>
            <pc:sldMk cId="1959171054" sldId="424"/>
            <ac:graphicFrameMk id="30" creationId="{00000000-0000-0000-0000-000000000000}"/>
          </ac:graphicFrameMkLst>
        </pc:graphicFrameChg>
      </pc:sldChg>
      <pc:sldChg chg="del">
        <pc:chgData name="Sadasivam, Prabhu (RIS-ATL)" userId="24aa2efb-74ff-4650-8357-12d1f36df2d0" providerId="ADAL" clId="{1D7F80BD-976E-4CFC-8101-E833B6CDFCA2}" dt="2022-05-29T15:06:33.372" v="225" actId="47"/>
        <pc:sldMkLst>
          <pc:docMk/>
          <pc:sldMk cId="1098694441" sldId="430"/>
        </pc:sldMkLst>
      </pc:sldChg>
      <pc:sldChg chg="del">
        <pc:chgData name="Sadasivam, Prabhu (RIS-ATL)" userId="24aa2efb-74ff-4650-8357-12d1f36df2d0" providerId="ADAL" clId="{1D7F80BD-976E-4CFC-8101-E833B6CDFCA2}" dt="2022-05-29T14:51:50.137" v="1" actId="47"/>
        <pc:sldMkLst>
          <pc:docMk/>
          <pc:sldMk cId="995497853" sldId="439"/>
        </pc:sldMkLst>
      </pc:sldChg>
      <pc:sldChg chg="delSp mod">
        <pc:chgData name="Sadasivam, Prabhu (RIS-ATL)" userId="24aa2efb-74ff-4650-8357-12d1f36df2d0" providerId="ADAL" clId="{1D7F80BD-976E-4CFC-8101-E833B6CDFCA2}" dt="2022-05-29T15:03:39.835" v="212" actId="478"/>
        <pc:sldMkLst>
          <pc:docMk/>
          <pc:sldMk cId="2434768695" sldId="441"/>
        </pc:sldMkLst>
        <pc:grpChg chg="del">
          <ac:chgData name="Sadasivam, Prabhu (RIS-ATL)" userId="24aa2efb-74ff-4650-8357-12d1f36df2d0" providerId="ADAL" clId="{1D7F80BD-976E-4CFC-8101-E833B6CDFCA2}" dt="2022-05-29T15:03:39.835" v="212" actId="478"/>
          <ac:grpSpMkLst>
            <pc:docMk/>
            <pc:sldMk cId="2434768695" sldId="441"/>
            <ac:grpSpMk id="6" creationId="{00000000-0000-0000-0000-000000000000}"/>
          </ac:grpSpMkLst>
        </pc:grpChg>
      </pc:sldChg>
      <pc:sldChg chg="del">
        <pc:chgData name="Sadasivam, Prabhu (RIS-ATL)" userId="24aa2efb-74ff-4650-8357-12d1f36df2d0" providerId="ADAL" clId="{1D7F80BD-976E-4CFC-8101-E833B6CDFCA2}" dt="2022-05-29T15:13:46.295" v="228" actId="47"/>
        <pc:sldMkLst>
          <pc:docMk/>
          <pc:sldMk cId="2679435659" sldId="442"/>
        </pc:sldMkLst>
      </pc:sldChg>
      <pc:sldChg chg="del">
        <pc:chgData name="Sadasivam, Prabhu (RIS-ATL)" userId="24aa2efb-74ff-4650-8357-12d1f36df2d0" providerId="ADAL" clId="{1D7F80BD-976E-4CFC-8101-E833B6CDFCA2}" dt="2022-05-29T15:06:21.511" v="224" actId="47"/>
        <pc:sldMkLst>
          <pc:docMk/>
          <pc:sldMk cId="2250681439" sldId="444"/>
        </pc:sldMkLst>
      </pc:sldChg>
      <pc:sldChg chg="del">
        <pc:chgData name="Sadasivam, Prabhu (RIS-ATL)" userId="24aa2efb-74ff-4650-8357-12d1f36df2d0" providerId="ADAL" clId="{1D7F80BD-976E-4CFC-8101-E833B6CDFCA2}" dt="2022-05-29T15:06:21.511" v="224" actId="47"/>
        <pc:sldMkLst>
          <pc:docMk/>
          <pc:sldMk cId="295396406" sldId="447"/>
        </pc:sldMkLst>
      </pc:sldChg>
      <pc:sldChg chg="del">
        <pc:chgData name="Sadasivam, Prabhu (RIS-ATL)" userId="24aa2efb-74ff-4650-8357-12d1f36df2d0" providerId="ADAL" clId="{1D7F80BD-976E-4CFC-8101-E833B6CDFCA2}" dt="2022-05-29T14:51:50.137" v="1" actId="47"/>
        <pc:sldMkLst>
          <pc:docMk/>
          <pc:sldMk cId="2768246105" sldId="451"/>
        </pc:sldMkLst>
      </pc:sldChg>
      <pc:sldChg chg="del">
        <pc:chgData name="Sadasivam, Prabhu (RIS-ATL)" userId="24aa2efb-74ff-4650-8357-12d1f36df2d0" providerId="ADAL" clId="{1D7F80BD-976E-4CFC-8101-E833B6CDFCA2}" dt="2022-05-29T14:51:50.137" v="1" actId="47"/>
        <pc:sldMkLst>
          <pc:docMk/>
          <pc:sldMk cId="782844929" sldId="452"/>
        </pc:sldMkLst>
      </pc:sldChg>
      <pc:sldChg chg="del">
        <pc:chgData name="Sadasivam, Prabhu (RIS-ATL)" userId="24aa2efb-74ff-4650-8357-12d1f36df2d0" providerId="ADAL" clId="{1D7F80BD-976E-4CFC-8101-E833B6CDFCA2}" dt="2022-05-29T14:51:50.137" v="1" actId="47"/>
        <pc:sldMkLst>
          <pc:docMk/>
          <pc:sldMk cId="1513079044" sldId="453"/>
        </pc:sldMkLst>
      </pc:sldChg>
      <pc:sldChg chg="del">
        <pc:chgData name="Sadasivam, Prabhu (RIS-ATL)" userId="24aa2efb-74ff-4650-8357-12d1f36df2d0" providerId="ADAL" clId="{1D7F80BD-976E-4CFC-8101-E833B6CDFCA2}" dt="2022-05-29T14:51:50.137" v="1" actId="47"/>
        <pc:sldMkLst>
          <pc:docMk/>
          <pc:sldMk cId="2046774106" sldId="454"/>
        </pc:sldMkLst>
      </pc:sldChg>
      <pc:sldChg chg="del">
        <pc:chgData name="Sadasivam, Prabhu (RIS-ATL)" userId="24aa2efb-74ff-4650-8357-12d1f36df2d0" providerId="ADAL" clId="{1D7F80BD-976E-4CFC-8101-E833B6CDFCA2}" dt="2022-05-29T14:51:50.137" v="1" actId="47"/>
        <pc:sldMkLst>
          <pc:docMk/>
          <pc:sldMk cId="2299870315" sldId="456"/>
        </pc:sldMkLst>
      </pc:sldChg>
      <pc:sldChg chg="del">
        <pc:chgData name="Sadasivam, Prabhu (RIS-ATL)" userId="24aa2efb-74ff-4650-8357-12d1f36df2d0" providerId="ADAL" clId="{1D7F80BD-976E-4CFC-8101-E833B6CDFCA2}" dt="2022-05-29T14:51:50.137" v="1" actId="47"/>
        <pc:sldMkLst>
          <pc:docMk/>
          <pc:sldMk cId="2147981802" sldId="457"/>
        </pc:sldMkLst>
      </pc:sldChg>
      <pc:sldChg chg="del">
        <pc:chgData name="Sadasivam, Prabhu (RIS-ATL)" userId="24aa2efb-74ff-4650-8357-12d1f36df2d0" providerId="ADAL" clId="{1D7F80BD-976E-4CFC-8101-E833B6CDFCA2}" dt="2022-05-29T15:06:21.511" v="224" actId="47"/>
        <pc:sldMkLst>
          <pc:docMk/>
          <pc:sldMk cId="2133523072" sldId="458"/>
        </pc:sldMkLst>
      </pc:sldChg>
      <pc:sldChg chg="delSp mod">
        <pc:chgData name="Sadasivam, Prabhu (RIS-ATL)" userId="24aa2efb-74ff-4650-8357-12d1f36df2d0" providerId="ADAL" clId="{1D7F80BD-976E-4CFC-8101-E833B6CDFCA2}" dt="2022-05-29T15:04:06.869" v="214" actId="478"/>
        <pc:sldMkLst>
          <pc:docMk/>
          <pc:sldMk cId="3583959537" sldId="460"/>
        </pc:sldMkLst>
        <pc:spChg chg="del">
          <ac:chgData name="Sadasivam, Prabhu (RIS-ATL)" userId="24aa2efb-74ff-4650-8357-12d1f36df2d0" providerId="ADAL" clId="{1D7F80BD-976E-4CFC-8101-E833B6CDFCA2}" dt="2022-05-29T15:04:06.869" v="214" actId="478"/>
          <ac:spMkLst>
            <pc:docMk/>
            <pc:sldMk cId="3583959537" sldId="460"/>
            <ac:spMk id="17" creationId="{00000000-0000-0000-0000-000000000000}"/>
          </ac:spMkLst>
        </pc:spChg>
      </pc:sldChg>
      <pc:sldChg chg="del">
        <pc:chgData name="Sadasivam, Prabhu (RIS-ATL)" userId="24aa2efb-74ff-4650-8357-12d1f36df2d0" providerId="ADAL" clId="{1D7F80BD-976E-4CFC-8101-E833B6CDFCA2}" dt="2022-05-29T14:48:02.236" v="0" actId="47"/>
        <pc:sldMkLst>
          <pc:docMk/>
          <pc:sldMk cId="753903823" sldId="461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8AA442-D501-45E2-853C-A470ED7BF4CE}" type="datetimeFigureOut">
              <a:rPr lang="en-US" smtClean="0"/>
              <a:t>5/29/2022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B52B82-67E1-49BD-A200-A7033A7B0C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317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12813" fontAlgn="base"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</a:pPr>
            <a:r>
              <a:rPr lang="en-US" sz="1200" dirty="0">
                <a:ea typeface="ＭＳ Ｐゴシック" charset="0"/>
              </a:rPr>
              <a:t>Personalized visualizations</a:t>
            </a:r>
          </a:p>
          <a:p>
            <a:pPr defTabSz="912813" fontAlgn="base"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</a:pPr>
            <a:r>
              <a:rPr lang="en-US" sz="1200" dirty="0">
                <a:ea typeface="ＭＳ Ｐゴシック" charset="0"/>
              </a:rPr>
              <a:t>“I want to benchmark my institute against my peers, and my departments want to benchmark themselves as well.”</a:t>
            </a:r>
          </a:p>
          <a:p>
            <a:pPr defTabSz="912813" fontAlgn="base"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</a:pPr>
            <a:r>
              <a:rPr lang="en-US" sz="1200" dirty="0">
                <a:ea typeface="ＭＳ Ｐゴシック" charset="0"/>
              </a:rPr>
              <a:t>“My Vice Chancellor is travelling to China, who do our academics collaborate with there?”</a:t>
            </a:r>
          </a:p>
          <a:p>
            <a:pPr defTabSz="912813" fontAlgn="base"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</a:pPr>
            <a:r>
              <a:rPr lang="en-US" sz="1200" dirty="0">
                <a:ea typeface="ＭＳ Ｐゴシック" charset="0"/>
              </a:rPr>
              <a:t>“How can we demonstrate excellence in a way that best shows our unique strengths to secure funding and attract students?”</a:t>
            </a:r>
          </a:p>
          <a:p>
            <a:pPr defTabSz="912813" fontAlgn="base"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</a:pPr>
            <a:r>
              <a:rPr lang="en-US" sz="1200" dirty="0">
                <a:ea typeface="ＭＳ Ｐゴシック" charset="0"/>
              </a:rPr>
              <a:t>“I want to explore the various scenarios I’m considering to setup a center of excellence. </a:t>
            </a:r>
            <a:br>
              <a:rPr lang="en-US" sz="1200" dirty="0">
                <a:ea typeface="ＭＳ Ｐゴシック" charset="0"/>
              </a:rPr>
            </a:br>
            <a:r>
              <a:rPr lang="en-US" sz="1200" dirty="0">
                <a:ea typeface="ＭＳ Ｐゴシック" charset="0"/>
              </a:rPr>
              <a:t>How can the data provide me with insights?”</a:t>
            </a:r>
            <a:endParaRPr lang="en-US" sz="2000" dirty="0">
              <a:ea typeface="ＭＳ Ｐゴシック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B52B82-67E1-49BD-A200-A7033A7B0C1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406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Second</a:t>
            </a:r>
            <a:r>
              <a:rPr lang="en-US" baseline="0" dirty="0"/>
              <a:t> bullet: </a:t>
            </a:r>
            <a:r>
              <a:rPr lang="en-US" sz="1200" b="1" i="1" dirty="0">
                <a:solidFill>
                  <a:schemeClr val="accent2">
                    <a:lumMod val="75000"/>
                  </a:schemeClr>
                </a:solidFill>
                <a:ea typeface="ＭＳ Ｐゴシック" charset="0"/>
              </a:rPr>
              <a:t>This enables users to benefit from both structured information available immediately upon implementation, as well as having the flexibility to tailor-make their own views of the world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B52B82-67E1-49BD-A200-A7033A7B0C1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7209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B52B82-67E1-49BD-A200-A7033A7B0C1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4114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jpg"/><Relationship Id="rId4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1: Printer Friend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95651" y="2343151"/>
            <a:ext cx="8134349" cy="1090420"/>
          </a:xfrm>
        </p:spPr>
        <p:txBody>
          <a:bodyPr lIns="0" tIns="0" rIns="0" bIns="0" anchor="b">
            <a:noAutofit/>
          </a:bodyPr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kern="1200" dirty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95650" y="3587559"/>
            <a:ext cx="8134350" cy="1608136"/>
          </a:xfrm>
        </p:spPr>
        <p:txBody>
          <a:bodyPr lIns="0" tIns="0" rIns="0" bIns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None/>
              <a:defRPr lang="en-US" sz="2400" kern="1200" spc="0" dirty="0">
                <a:solidFill>
                  <a:schemeClr val="accent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63539" y="6481231"/>
            <a:ext cx="1264923" cy="10972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8563" y="2500380"/>
            <a:ext cx="2448937" cy="1925570"/>
          </a:xfrm>
          <a:prstGeom prst="rect">
            <a:avLst/>
          </a:prstGeom>
        </p:spPr>
      </p:pic>
      <p:pic>
        <p:nvPicPr>
          <p:cNvPr id="11" name="Picture 2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9127372" y="5963651"/>
            <a:ext cx="2988428" cy="838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/>
          <p:cNvGrpSpPr/>
          <p:nvPr userDrawn="1"/>
        </p:nvGrpSpPr>
        <p:grpSpPr>
          <a:xfrm>
            <a:off x="12430897" y="5881817"/>
            <a:ext cx="2768341" cy="976184"/>
            <a:chOff x="9415848" y="5881817"/>
            <a:chExt cx="2768341" cy="976184"/>
          </a:xfrm>
        </p:grpSpPr>
        <p:sp>
          <p:nvSpPr>
            <p:cNvPr id="13" name="Rectangle 12"/>
            <p:cNvSpPr/>
            <p:nvPr userDrawn="1"/>
          </p:nvSpPr>
          <p:spPr bwMode="white">
            <a:xfrm>
              <a:off x="9415848" y="5881817"/>
              <a:ext cx="2768341" cy="9761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14" name="Picture 13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524843" y="5926923"/>
              <a:ext cx="2382916" cy="7162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619792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0" pos="7200" userDrawn="1">
          <p15:clr>
            <a:srgbClr val="FBAE40"/>
          </p15:clr>
        </p15:guide>
        <p15:guide id="1" pos="480" userDrawn="1">
          <p15:clr>
            <a:srgbClr val="FBAE40"/>
          </p15:clr>
        </p15:guide>
        <p15:guide id="2" pos="2076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549" y="292608"/>
            <a:ext cx="11513969" cy="8743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HPCC Systems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 vert="horz" lIns="0" tIns="0" rIns="0" bIns="0" rtlCol="0" anchor="ctr"/>
          <a:lstStyle>
            <a:lvl1pPr>
              <a:defRPr lang="en-US" smtClean="0"/>
            </a:lvl1pPr>
          </a:lstStyle>
          <a:p>
            <a:pPr algn="r"/>
            <a:fld id="{6FE306A7-A228-4E07-8D4E-C1DA2C3F3993}" type="slidenum">
              <a:rPr lang="en-US" smtClean="0"/>
              <a:pPr algn="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320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HPCC Systems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vert="horz" lIns="0" tIns="0" rIns="0" bIns="0" rtlCol="0" anchor="ctr"/>
          <a:lstStyle>
            <a:lvl1pPr algn="ctr">
              <a:defRPr lang="en-US" smtClean="0"/>
            </a:lvl1pPr>
          </a:lstStyle>
          <a:p>
            <a:fld id="{6FE306A7-A228-4E07-8D4E-C1DA2C3F39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3849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 (If Necessary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63539" y="6481231"/>
            <a:ext cx="1264923" cy="109728"/>
          </a:xfrm>
          <a:prstGeom prst="rect">
            <a:avLst/>
          </a:prstGeom>
        </p:spPr>
      </p:pic>
      <p:grpSp>
        <p:nvGrpSpPr>
          <p:cNvPr id="3" name="Group 2"/>
          <p:cNvGrpSpPr/>
          <p:nvPr userDrawn="1"/>
        </p:nvGrpSpPr>
        <p:grpSpPr>
          <a:xfrm>
            <a:off x="12344400" y="2362200"/>
            <a:ext cx="6096000" cy="1716089"/>
            <a:chOff x="12344400" y="2362200"/>
            <a:chExt cx="6096000" cy="1716089"/>
          </a:xfrm>
        </p:grpSpPr>
        <p:sp>
          <p:nvSpPr>
            <p:cNvPr id="2" name="Rectangle 1"/>
            <p:cNvSpPr/>
            <p:nvPr userDrawn="1"/>
          </p:nvSpPr>
          <p:spPr bwMode="white">
            <a:xfrm>
              <a:off x="12344400" y="2362200"/>
              <a:ext cx="6096000" cy="17160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4" name="Picture 3"/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945936" y="2587433"/>
              <a:ext cx="4389564" cy="1319406"/>
            </a:xfrm>
            <a:prstGeom prst="rect">
              <a:avLst/>
            </a:prstGeom>
          </p:spPr>
        </p:pic>
      </p:grp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70663" y="2017454"/>
            <a:ext cx="2906138" cy="228506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6536301" y="2652262"/>
            <a:ext cx="4521534" cy="889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8437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80">
          <p15:clr>
            <a:srgbClr val="FBAE40"/>
          </p15:clr>
        </p15:guide>
        <p15:guide id="2" pos="7200">
          <p15:clr>
            <a:srgbClr val="FBAE40"/>
          </p15:clr>
        </p15:guide>
        <p15:guide id="3" pos="3840" userDrawn="1">
          <p15:clr>
            <a:srgbClr val="FBAE40"/>
          </p15:clr>
        </p15:guide>
        <p15:guide id="4" orient="horz" pos="1992" userDrawn="1">
          <p15:clr>
            <a:srgbClr val="FBAE40"/>
          </p15:clr>
        </p15:guide>
        <p15:guide id="5" pos="5472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 Not Use Layouts Past Th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36549" y="2694582"/>
            <a:ext cx="11513969" cy="1468836"/>
          </a:xfrm>
        </p:spPr>
        <p:txBody>
          <a:bodyPr/>
          <a:lstStyle>
            <a:lvl1pPr algn="ctr">
              <a:defRPr sz="5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Do Not Use Any Layouts</a:t>
            </a:r>
            <a:br>
              <a:rPr lang="en-US" dirty="0"/>
            </a:br>
            <a:r>
              <a:rPr lang="en-US" dirty="0"/>
              <a:t>Past This One</a:t>
            </a:r>
          </a:p>
        </p:txBody>
      </p:sp>
    </p:spTree>
    <p:extLst>
      <p:ext uri="{BB962C8B-B14F-4D97-AF65-F5344CB8AC3E}">
        <p14:creationId xmlns:p14="http://schemas.microsoft.com/office/powerpoint/2010/main" val="156795097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3"/>
          <p:cNvSpPr>
            <a:spLocks noGrp="1"/>
          </p:cNvSpPr>
          <p:nvPr>
            <p:ph sz="half" idx="2"/>
          </p:nvPr>
        </p:nvSpPr>
        <p:spPr>
          <a:xfrm>
            <a:off x="597420" y="1345133"/>
            <a:ext cx="11313793" cy="3252139"/>
          </a:xfrm>
        </p:spPr>
        <p:txBody>
          <a:bodyPr/>
          <a:lstStyle>
            <a:lvl1pPr>
              <a:defRPr sz="3100"/>
            </a:lvl1pPr>
            <a:lvl2pPr>
              <a:defRPr sz="2600"/>
            </a:lvl2pPr>
            <a:lvl3pPr>
              <a:defRPr sz="23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CA" dirty="0"/>
              <a:t>Click to edit Master text styles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  <a:p>
            <a:pPr lvl="4"/>
            <a:r>
              <a:rPr lang="en-CA" dirty="0"/>
              <a:t>Fifth level</a:t>
            </a:r>
            <a:endParaRPr lang="en-US" dirty="0"/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481441" y="254676"/>
            <a:ext cx="11424040" cy="533633"/>
          </a:xfrm>
          <a:prstGeom prst="rect">
            <a:avLst/>
          </a:prstGeom>
        </p:spPr>
        <p:txBody>
          <a:bodyPr rtlCol="0">
            <a:noAutofit/>
          </a:bodyPr>
          <a:lstStyle>
            <a:lvl1pPr>
              <a:defRPr sz="2600"/>
            </a:lvl1pPr>
          </a:lstStyle>
          <a:p>
            <a:r>
              <a:rPr lang="en-CA"/>
              <a:t>Click to edit Master title style</a:t>
            </a:r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BD3A0FA4-4888-4F28-8FAB-2684F8E0FA2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 sz="15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41864252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2A: Simple, 1-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white">
          <a:xfrm>
            <a:off x="0" y="3862388"/>
            <a:ext cx="12192000" cy="29956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09859" y="4269429"/>
            <a:ext cx="8120141" cy="476401"/>
          </a:xfrm>
        </p:spPr>
        <p:txBody>
          <a:bodyPr lIns="0" tIns="0" rIns="0" bIns="0" anchor="t">
            <a:noAutofit/>
          </a:bodyPr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kern="1200" dirty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09858" y="4916489"/>
            <a:ext cx="8120141" cy="1395411"/>
          </a:xfrm>
        </p:spPr>
        <p:txBody>
          <a:bodyPr lIns="0" tIns="0" rIns="0" bIns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None/>
              <a:defRPr lang="en-US" sz="2400" kern="1200" spc="0" dirty="0">
                <a:solidFill>
                  <a:schemeClr val="accent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" y="0"/>
            <a:ext cx="12184192" cy="386238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8563" y="4348230"/>
            <a:ext cx="2448937" cy="1925570"/>
          </a:xfrm>
          <a:prstGeom prst="rect">
            <a:avLst/>
          </a:prstGeom>
        </p:spPr>
      </p:pic>
      <p:pic>
        <p:nvPicPr>
          <p:cNvPr id="14" name="Picture 2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9127372" y="5963651"/>
            <a:ext cx="2988428" cy="838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/>
          <p:cNvGrpSpPr/>
          <p:nvPr userDrawn="1"/>
        </p:nvGrpSpPr>
        <p:grpSpPr>
          <a:xfrm>
            <a:off x="12733517" y="5881817"/>
            <a:ext cx="2768341" cy="976184"/>
            <a:chOff x="9415848" y="5881817"/>
            <a:chExt cx="2768341" cy="976184"/>
          </a:xfrm>
        </p:grpSpPr>
        <p:sp>
          <p:nvSpPr>
            <p:cNvPr id="16" name="Rectangle 15"/>
            <p:cNvSpPr/>
            <p:nvPr userDrawn="1"/>
          </p:nvSpPr>
          <p:spPr bwMode="white">
            <a:xfrm>
              <a:off x="9415848" y="5881817"/>
              <a:ext cx="2768341" cy="9761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17" name="Picture 16"/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524843" y="5926923"/>
              <a:ext cx="2382916" cy="7162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540064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0" orient="horz" pos="2433" userDrawn="1">
          <p15:clr>
            <a:srgbClr val="FBAE40"/>
          </p15:clr>
        </p15:guide>
        <p15:guide id="1" pos="354" userDrawn="1">
          <p15:clr>
            <a:srgbClr val="FBAE40"/>
          </p15:clr>
        </p15:guide>
        <p15:guide id="2" pos="7200">
          <p15:clr>
            <a:srgbClr val="FBAE40"/>
          </p15:clr>
        </p15:guide>
        <p15:guide id="3" pos="7476" userDrawn="1">
          <p15:clr>
            <a:srgbClr val="FBAE40"/>
          </p15:clr>
        </p15:guide>
        <p15:guide id="4" pos="2076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2B: Simple, 2-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white">
          <a:xfrm>
            <a:off x="0" y="3862388"/>
            <a:ext cx="12192000" cy="29956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28411" y="4269429"/>
            <a:ext cx="8387340" cy="993134"/>
          </a:xfrm>
        </p:spPr>
        <p:txBody>
          <a:bodyPr lIns="0" tIns="0" rIns="0" bIns="0" anchor="t">
            <a:noAutofit/>
          </a:bodyPr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kern="1200" dirty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28411" y="5429250"/>
            <a:ext cx="8387340" cy="958049"/>
          </a:xfrm>
        </p:spPr>
        <p:txBody>
          <a:bodyPr lIns="0" tIns="0" rIns="0" bIns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None/>
              <a:defRPr lang="en-US" sz="2000" kern="1200" spc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" y="0"/>
            <a:ext cx="12184192" cy="386238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8563" y="4348230"/>
            <a:ext cx="2448937" cy="1925570"/>
          </a:xfrm>
          <a:prstGeom prst="rect">
            <a:avLst/>
          </a:prstGeom>
        </p:spPr>
      </p:pic>
      <p:pic>
        <p:nvPicPr>
          <p:cNvPr id="12" name="Picture 2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9127372" y="5963651"/>
            <a:ext cx="2988428" cy="838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/>
          <p:cNvGrpSpPr/>
          <p:nvPr userDrawn="1"/>
        </p:nvGrpSpPr>
        <p:grpSpPr>
          <a:xfrm>
            <a:off x="12430897" y="5881817"/>
            <a:ext cx="2768341" cy="976184"/>
            <a:chOff x="9415848" y="5881817"/>
            <a:chExt cx="2768341" cy="976184"/>
          </a:xfrm>
        </p:grpSpPr>
        <p:sp>
          <p:nvSpPr>
            <p:cNvPr id="4" name="Rectangle 3"/>
            <p:cNvSpPr/>
            <p:nvPr userDrawn="1"/>
          </p:nvSpPr>
          <p:spPr bwMode="white">
            <a:xfrm>
              <a:off x="9415848" y="5881817"/>
              <a:ext cx="2768341" cy="9761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11" name="Picture 10"/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524843" y="5926923"/>
              <a:ext cx="2382916" cy="7162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533564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433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2075" userDrawn="1">
          <p15:clr>
            <a:srgbClr val="FBAE40"/>
          </p15:clr>
        </p15:guide>
        <p15:guide id="4" orient="horz" pos="342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1: Printer Friend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8138" y="2740025"/>
            <a:ext cx="11520490" cy="907100"/>
          </a:xfrm>
        </p:spPr>
        <p:txBody>
          <a:bodyPr anchor="ctr"/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kern="1200" dirty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Introduction to HPCC Systems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6FE306A7-A228-4E07-8D4E-C1DA2C3F3993}" type="slidenum">
              <a:rPr lang="en-US" smtClean="0"/>
              <a:pPr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7835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2A: Simple (Right Thir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 bwMode="white">
          <a:xfrm>
            <a:off x="0" y="0"/>
            <a:ext cx="808196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8138" y="2740025"/>
            <a:ext cx="7542212" cy="907100"/>
          </a:xfrm>
        </p:spPr>
        <p:txBody>
          <a:bodyPr anchor="ctr"/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kern="1200" dirty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1964" y="-1"/>
            <a:ext cx="4110036" cy="685800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4263" y="5340748"/>
            <a:ext cx="1477387" cy="1161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9660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549" y="292608"/>
            <a:ext cx="11513969" cy="87431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28600" indent="-228600">
              <a:buClr>
                <a:schemeClr val="accent1"/>
              </a:buClr>
              <a:defRPr lang="en-US" sz="2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spcBef>
                <a:spcPts val="600"/>
              </a:spcBef>
              <a:defRPr/>
            </a:lvl2pPr>
            <a:lvl3pPr>
              <a:spcBef>
                <a:spcPts val="600"/>
              </a:spcBef>
              <a:defRPr/>
            </a:lvl3pPr>
          </a:lstStyle>
          <a:p>
            <a:pPr marL="228600" lvl="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HPCC Systems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vert="horz" lIns="0" tIns="0" rIns="0" bIns="0" rtlCol="0" anchor="ctr"/>
          <a:lstStyle>
            <a:lvl1pPr algn="r">
              <a:defRPr lang="en-US" smtClean="0"/>
            </a:lvl1pPr>
          </a:lstStyle>
          <a:p>
            <a:fld id="{6FE306A7-A228-4E07-8D4E-C1DA2C3F39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26762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ext: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549" y="292608"/>
            <a:ext cx="11513969" cy="87431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3374" y="1338263"/>
            <a:ext cx="5572125" cy="4833936"/>
          </a:xfrm>
        </p:spPr>
        <p:txBody>
          <a:bodyPr/>
          <a:lstStyle>
            <a:lvl1pPr marL="228600" indent="-228600">
              <a:buClr>
                <a:schemeClr val="accent1"/>
              </a:buClr>
              <a:defRPr lang="en-US" sz="2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spcBef>
                <a:spcPts val="600"/>
              </a:spcBef>
              <a:defRPr/>
            </a:lvl2pPr>
            <a:lvl3pPr>
              <a:spcBef>
                <a:spcPts val="600"/>
              </a:spcBef>
              <a:defRPr/>
            </a:lvl3pPr>
          </a:lstStyle>
          <a:p>
            <a:pPr marL="228600" lvl="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86500" y="1338262"/>
            <a:ext cx="5564018" cy="4833937"/>
          </a:xfrm>
        </p:spPr>
        <p:txBody>
          <a:bodyPr/>
          <a:lstStyle>
            <a:lvl1pPr marL="228600" indent="-228600">
              <a:defRPr lang="en-US" sz="2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>
              <a:defRPr lang="en-US" sz="2400" kern="1200" dirty="0" smtClean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2pPr>
            <a:lvl3pPr marL="1143000" indent="-228600">
              <a:defRPr lang="en-US" sz="2400" kern="1200" dirty="0" smtClean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3pPr>
            <a:lvl4pPr>
              <a:defRPr sz="2400"/>
            </a:lvl4pPr>
            <a:lvl5pPr>
              <a:defRPr sz="2400"/>
            </a:lvl5pPr>
          </a:lstStyle>
          <a:p>
            <a:pPr marL="228600" lvl="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Click to edit Master text styles</a:t>
            </a:r>
          </a:p>
          <a:p>
            <a:pPr marL="685800" lvl="1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Second level</a:t>
            </a:r>
          </a:p>
          <a:p>
            <a:pPr marL="1143000" lvl="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HPCC Systems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 vert="horz" lIns="0" tIns="0" rIns="0" bIns="0" rtlCol="0" anchor="ctr"/>
          <a:lstStyle>
            <a:lvl1pPr>
              <a:defRPr lang="en-US" smtClean="0"/>
            </a:lvl1pPr>
          </a:lstStyle>
          <a:p>
            <a:pPr algn="r"/>
            <a:fld id="{6FE306A7-A228-4E07-8D4E-C1DA2C3F3993}" type="slidenum">
              <a:rPr lang="en-US" smtClean="0"/>
              <a:pPr algn="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0558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: One Sub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375" y="292608"/>
            <a:ext cx="11525250" cy="87629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3375" y="1338263"/>
            <a:ext cx="11525251" cy="547687"/>
          </a:xfrm>
        </p:spPr>
        <p:txBody>
          <a:bodyPr lIns="0" tIns="54864" rIns="0" bIns="0" anchor="t">
            <a:noAutofit/>
          </a:bodyPr>
          <a:lstStyle>
            <a:lvl1pPr marL="0" indent="0">
              <a:buNone/>
              <a:defRPr sz="28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33375" y="1885950"/>
            <a:ext cx="11525249" cy="4286250"/>
          </a:xfrm>
        </p:spPr>
        <p:txBody>
          <a:bodyPr/>
          <a:lstStyle>
            <a:lvl1pPr marL="228600" indent="-228600">
              <a:defRPr lang="en-US" sz="2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>
              <a:defRPr lang="en-US" sz="2400" kern="1200" dirty="0" smtClean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2pPr>
            <a:lvl3pPr>
              <a:spcBef>
                <a:spcPts val="600"/>
              </a:spcBef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marL="228600" lvl="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Click to edit Master text styles</a:t>
            </a:r>
          </a:p>
          <a:p>
            <a:pPr marL="685800" lvl="1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HPCC Systems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 vert="horz" lIns="0" tIns="0" rIns="0" bIns="0" rtlCol="0" anchor="ctr"/>
          <a:lstStyle>
            <a:lvl1pPr>
              <a:defRPr lang="en-US" smtClean="0"/>
            </a:lvl1pPr>
          </a:lstStyle>
          <a:p>
            <a:pPr algn="r"/>
            <a:fld id="{6FE306A7-A228-4E07-8D4E-C1DA2C3F3993}" type="slidenum">
              <a:rPr lang="en-US" smtClean="0"/>
              <a:pPr algn="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1677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ext: Two Sub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375" y="292608"/>
            <a:ext cx="11525250" cy="87629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3375" y="1338263"/>
            <a:ext cx="5572125" cy="547687"/>
          </a:xfrm>
        </p:spPr>
        <p:txBody>
          <a:bodyPr lIns="0" tIns="54864" rIns="0" bIns="0" anchor="t">
            <a:noAutofit/>
          </a:bodyPr>
          <a:lstStyle>
            <a:lvl1pPr marL="0" indent="0">
              <a:buNone/>
              <a:defRPr sz="28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33376" y="1885950"/>
            <a:ext cx="5572124" cy="4286250"/>
          </a:xfrm>
        </p:spPr>
        <p:txBody>
          <a:bodyPr/>
          <a:lstStyle>
            <a:lvl1pPr marL="228600" indent="-228600">
              <a:defRPr lang="en-US" sz="2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>
              <a:defRPr lang="en-US" sz="2400" kern="1200" dirty="0" smtClean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2pPr>
            <a:lvl3pPr>
              <a:spcBef>
                <a:spcPts val="600"/>
              </a:spcBef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marL="228600" lvl="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Click to edit Master text styles</a:t>
            </a:r>
          </a:p>
          <a:p>
            <a:pPr marL="685800" lvl="1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86500" y="1338263"/>
            <a:ext cx="5572124" cy="547687"/>
          </a:xfrm>
        </p:spPr>
        <p:txBody>
          <a:bodyPr vert="horz" lIns="0" tIns="54864" rIns="0" bIns="0" rtlCol="0" anchor="t">
            <a:noAutofit/>
          </a:bodyPr>
          <a:lstStyle>
            <a:lvl1pPr marL="228600" indent="-228600">
              <a:buNone/>
              <a:defRPr lang="en-US" b="1" dirty="0" smtClean="0">
                <a:solidFill>
                  <a:schemeClr val="tx1"/>
                </a:solidFill>
              </a:defRPr>
            </a:lvl1pPr>
          </a:lstStyle>
          <a:p>
            <a:pPr marL="0" lvl="0" indent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86500" y="1885951"/>
            <a:ext cx="5572124" cy="4286249"/>
          </a:xfrm>
        </p:spPr>
        <p:txBody>
          <a:bodyPr/>
          <a:lstStyle>
            <a:lvl1pPr marL="228600" indent="-228600">
              <a:defRPr lang="en-US" sz="2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spcBef>
                <a:spcPts val="600"/>
              </a:spcBef>
              <a:defRPr sz="2400"/>
            </a:lvl2pPr>
            <a:lvl3pPr marL="1143000" indent="-228600">
              <a:defRPr lang="en-US" sz="2400" kern="1200" dirty="0" smtClean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3pPr>
            <a:lvl4pPr>
              <a:defRPr sz="2400"/>
            </a:lvl4pPr>
            <a:lvl5pPr>
              <a:defRPr sz="2400"/>
            </a:lvl5pPr>
          </a:lstStyle>
          <a:p>
            <a:pPr marL="228600" lvl="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marL="1143000" lvl="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HPCC Systems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 vert="horz" lIns="0" tIns="0" rIns="0" bIns="0" rtlCol="0" anchor="ctr"/>
          <a:lstStyle>
            <a:lvl1pPr>
              <a:defRPr lang="en-US" smtClean="0"/>
            </a:lvl1pPr>
          </a:lstStyle>
          <a:p>
            <a:pPr algn="r"/>
            <a:fld id="{6FE306A7-A228-4E07-8D4E-C1DA2C3F3993}" type="slidenum">
              <a:rPr lang="en-US" smtClean="0"/>
              <a:pPr algn="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1401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36549" y="288923"/>
            <a:ext cx="11513969" cy="87431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6549" y="1341037"/>
            <a:ext cx="11522076" cy="48311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marL="685800" lvl="1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prstClr val="black">
                  <a:lumMod val="75000"/>
                  <a:lumOff val="25000"/>
                </a:prstClr>
              </a:buClr>
              <a:buFont typeface="Arial" panose="020B0604020202020204" pitchFamily="34" charset="0"/>
              <a:buChar char="•"/>
            </a:pPr>
            <a:r>
              <a:rPr lang="en-US" dirty="0"/>
              <a:t>Second level</a:t>
            </a:r>
          </a:p>
          <a:p>
            <a:pPr marL="1143000" lvl="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prstClr val="black">
                  <a:lumMod val="75000"/>
                  <a:lumOff val="25000"/>
                </a:prstClr>
              </a:buClr>
              <a:buFont typeface="Arial" panose="020B0604020202020204" pitchFamily="34" charset="0"/>
              <a:buChar char="•"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48885" y="6353968"/>
            <a:ext cx="4535916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kumimoji="0" lang="en-US" sz="1200" b="0" i="0" u="none" strike="noStrike" kern="1200" cap="none" spc="0" normalizeH="0" baseline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defRPr>
            </a:lvl1pPr>
          </a:lstStyle>
          <a:p>
            <a:r>
              <a:rPr lang="en-US" dirty="0"/>
              <a:t>Introduction to HPCC Systems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36549" y="6353968"/>
            <a:ext cx="398036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kumimoji="0" lang="en-US" sz="1200" b="1" i="0" u="none" strike="noStrike" kern="1200" cap="none" spc="0" normalizeH="0" baseline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defRPr>
            </a:lvl1pPr>
          </a:lstStyle>
          <a:p>
            <a:fld id="{6FE306A7-A228-4E07-8D4E-C1DA2C3F399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82300" y="5694560"/>
            <a:ext cx="1265116" cy="994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6104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3" r:id="rId2"/>
    <p:sldLayoutId id="2147483664" r:id="rId3"/>
    <p:sldLayoutId id="2147483669" r:id="rId4"/>
    <p:sldLayoutId id="2147483651" r:id="rId5"/>
    <p:sldLayoutId id="2147483650" r:id="rId6"/>
    <p:sldLayoutId id="2147483652" r:id="rId7"/>
    <p:sldLayoutId id="2147483653" r:id="rId8"/>
    <p:sldLayoutId id="2147483668" r:id="rId9"/>
    <p:sldLayoutId id="2147483654" r:id="rId10"/>
    <p:sldLayoutId id="2147483655" r:id="rId11"/>
    <p:sldLayoutId id="2147483667" r:id="rId12"/>
    <p:sldLayoutId id="2147483666" r:id="rId13"/>
    <p:sldLayoutId id="2147483670" r:id="rId14"/>
  </p:sldLayoutIdLst>
  <p:hf hdr="0" dt="0"/>
  <p:txStyles>
    <p:titleStyle>
      <a:lvl1pPr marL="0" algn="l" defTabSz="914400" rtl="0" eaLnBrk="1" latinLnBrk="0" hangingPunct="1">
        <a:lnSpc>
          <a:spcPct val="90000"/>
        </a:lnSpc>
        <a:spcBef>
          <a:spcPct val="0"/>
        </a:spcBef>
        <a:buNone/>
        <a:defRPr lang="en-US" sz="3200" kern="1200" dirty="0" smtClean="0">
          <a:solidFill>
            <a:schemeClr val="accent1"/>
          </a:solidFill>
          <a:latin typeface="+mn-lt"/>
          <a:ea typeface="+mn-ea"/>
          <a:cs typeface="+mn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400"/>
        </a:spcBef>
        <a:buClr>
          <a:schemeClr val="accent1"/>
        </a:buClr>
        <a:buFont typeface="Arial" panose="020B0604020202020204" pitchFamily="34" charset="0"/>
        <a:buChar char="•"/>
        <a:defRPr lang="en-US" sz="2800" kern="1200" dirty="0" smtClean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2400" kern="1200" dirty="0" smtClean="0">
          <a:solidFill>
            <a:prstClr val="black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2400" kern="1200" dirty="0" smtClean="0">
          <a:solidFill>
            <a:prstClr val="black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iStock_000028648084XXLarge-28 credits.jp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4989"/>
            <a:ext cx="12192000" cy="3882452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 to HPCC Systems®</a:t>
            </a:r>
            <a:br>
              <a:rPr lang="en-US" dirty="0"/>
            </a:br>
            <a:r>
              <a:rPr lang="en-US" sz="3200" b="1" i="1" dirty="0"/>
              <a:t>Powered by RELX Group</a:t>
            </a:r>
            <a:endParaRPr lang="en-US" b="1" i="1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328411" y="5429250"/>
            <a:ext cx="8387340" cy="1145721"/>
          </a:xfrm>
        </p:spPr>
        <p:txBody>
          <a:bodyPr/>
          <a:lstStyle/>
          <a:p>
            <a:r>
              <a:rPr lang="en-US" dirty="0"/>
              <a:t>Presenter Name</a:t>
            </a:r>
            <a:br>
              <a:rPr lang="en-US" dirty="0"/>
            </a:br>
            <a:r>
              <a:rPr lang="en-US" dirty="0"/>
              <a:t>Title</a:t>
            </a:r>
          </a:p>
          <a:p>
            <a:r>
              <a:rPr lang="en-US" sz="2000" dirty="0">
                <a:solidFill>
                  <a:schemeClr val="tx1"/>
                </a:solidFill>
              </a:rPr>
              <a:t>Date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5853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 Complement of Big Data Capabilities All in One Platform</a:t>
            </a:r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HPCC Systems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306A7-A228-4E07-8D4E-C1DA2C3F3993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110" name="Rectangle 109"/>
          <p:cNvSpPr/>
          <p:nvPr/>
        </p:nvSpPr>
        <p:spPr>
          <a:xfrm>
            <a:off x="281170" y="5209313"/>
            <a:ext cx="1474419" cy="765160"/>
          </a:xfrm>
          <a:prstGeom prst="rect">
            <a:avLst/>
          </a:prstGeom>
          <a:solidFill>
            <a:schemeClr val="lt1">
              <a:alpha val="0"/>
            </a:schemeClr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r">
              <a:lnSpc>
                <a:spcPct val="90000"/>
              </a:lnSpc>
            </a:pPr>
            <a:r>
              <a:rPr lang="en-US" sz="2000" dirty="0">
                <a:solidFill>
                  <a:schemeClr val="tx1"/>
                </a:solidFill>
              </a:rPr>
              <a:t>MPP Platform</a:t>
            </a:r>
          </a:p>
        </p:txBody>
      </p:sp>
      <p:sp>
        <p:nvSpPr>
          <p:cNvPr id="111" name="Rectangle 110"/>
          <p:cNvSpPr/>
          <p:nvPr/>
        </p:nvSpPr>
        <p:spPr>
          <a:xfrm>
            <a:off x="293871" y="2368713"/>
            <a:ext cx="1461718" cy="1277850"/>
          </a:xfrm>
          <a:prstGeom prst="rect">
            <a:avLst/>
          </a:prstGeom>
          <a:solidFill>
            <a:schemeClr val="lt1">
              <a:alpha val="0"/>
            </a:schemeClr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r">
              <a:lnSpc>
                <a:spcPct val="90000"/>
              </a:lnSpc>
            </a:pPr>
            <a:r>
              <a:rPr lang="en-US" sz="2000" dirty="0">
                <a:solidFill>
                  <a:schemeClr val="tx1"/>
                </a:solidFill>
              </a:rPr>
              <a:t>Analytics Tools</a:t>
            </a:r>
          </a:p>
        </p:txBody>
      </p:sp>
      <p:sp>
        <p:nvSpPr>
          <p:cNvPr id="113" name="Rectangle 112"/>
          <p:cNvSpPr/>
          <p:nvPr/>
        </p:nvSpPr>
        <p:spPr>
          <a:xfrm>
            <a:off x="293871" y="3985825"/>
            <a:ext cx="1461718" cy="838200"/>
          </a:xfrm>
          <a:prstGeom prst="rect">
            <a:avLst/>
          </a:prstGeom>
          <a:solidFill>
            <a:schemeClr val="lt1">
              <a:alpha val="0"/>
            </a:schemeClr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r">
              <a:lnSpc>
                <a:spcPct val="90000"/>
              </a:lnSpc>
            </a:pPr>
            <a:r>
              <a:rPr lang="en-US" sz="2000" dirty="0">
                <a:solidFill>
                  <a:schemeClr val="tx1"/>
                </a:solidFill>
              </a:rPr>
              <a:t>Common Data Centric Language</a:t>
            </a:r>
          </a:p>
        </p:txBody>
      </p:sp>
      <p:sp>
        <p:nvSpPr>
          <p:cNvPr id="116" name="Rectangle 115"/>
          <p:cNvSpPr/>
          <p:nvPr/>
        </p:nvSpPr>
        <p:spPr>
          <a:xfrm>
            <a:off x="293870" y="971300"/>
            <a:ext cx="1463641" cy="1143417"/>
          </a:xfrm>
          <a:prstGeom prst="rect">
            <a:avLst/>
          </a:prstGeom>
          <a:solidFill>
            <a:schemeClr val="lt1">
              <a:alpha val="0"/>
            </a:schemeClr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r">
              <a:lnSpc>
                <a:spcPct val="90000"/>
              </a:lnSpc>
            </a:pPr>
            <a:r>
              <a:rPr lang="en-US" sz="2000" dirty="0">
                <a:solidFill>
                  <a:schemeClr val="tx1"/>
                </a:solidFill>
              </a:rPr>
              <a:t>Data Science Portal</a:t>
            </a:r>
          </a:p>
        </p:txBody>
      </p:sp>
      <p:sp>
        <p:nvSpPr>
          <p:cNvPr id="95" name="Rounded Rectangle 94"/>
          <p:cNvSpPr/>
          <p:nvPr/>
        </p:nvSpPr>
        <p:spPr bwMode="auto">
          <a:xfrm>
            <a:off x="1851948" y="1180805"/>
            <a:ext cx="9994989" cy="768096"/>
          </a:xfrm>
          <a:prstGeom prst="roundRect">
            <a:avLst/>
          </a:prstGeom>
          <a:solidFill>
            <a:schemeClr val="accent6"/>
          </a:solidFill>
          <a:ln w="9525">
            <a:noFill/>
            <a:round/>
            <a:headEnd/>
            <a:tailEnd/>
          </a:ln>
          <a:effectLst/>
        </p:spPr>
        <p:txBody>
          <a:bodyPr anchor="ctr">
            <a:norm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/>
              <a:cs typeface="+mn-cs"/>
            </a:endParaRPr>
          </a:p>
        </p:txBody>
      </p:sp>
      <p:sp>
        <p:nvSpPr>
          <p:cNvPr id="97" name="Rounded Rectangle 96"/>
          <p:cNvSpPr/>
          <p:nvPr/>
        </p:nvSpPr>
        <p:spPr bwMode="auto">
          <a:xfrm>
            <a:off x="1861151" y="4075689"/>
            <a:ext cx="9994989" cy="765241"/>
          </a:xfrm>
          <a:prstGeom prst="roundRect">
            <a:avLst/>
          </a:prstGeom>
          <a:solidFill>
            <a:schemeClr val="accent6"/>
          </a:solidFill>
          <a:ln w="9525">
            <a:noFill/>
            <a:round/>
            <a:headEnd/>
            <a:tailEnd/>
          </a:ln>
          <a:effectLst/>
        </p:spPr>
        <p:txBody>
          <a:bodyPr anchor="ctr">
            <a:norm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/>
              <a:cs typeface="+mn-cs"/>
            </a:endParaRPr>
          </a:p>
        </p:txBody>
      </p:sp>
      <p:sp>
        <p:nvSpPr>
          <p:cNvPr id="98" name="Rounded Rectangle 97"/>
          <p:cNvSpPr/>
          <p:nvPr/>
        </p:nvSpPr>
        <p:spPr bwMode="auto">
          <a:xfrm>
            <a:off x="1861151" y="5040569"/>
            <a:ext cx="9994989" cy="1102649"/>
          </a:xfrm>
          <a:prstGeom prst="roundRect">
            <a:avLst>
              <a:gd name="adj" fmla="val 12468"/>
            </a:avLst>
          </a:prstGeom>
          <a:solidFill>
            <a:schemeClr val="accent6"/>
          </a:solidFill>
          <a:ln w="9525">
            <a:noFill/>
            <a:round/>
            <a:headEnd/>
            <a:tailEnd/>
          </a:ln>
          <a:effectLst/>
        </p:spPr>
        <p:txBody>
          <a:bodyPr anchor="ctr">
            <a:norm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/>
              <a:cs typeface="+mn-cs"/>
            </a:endParaRPr>
          </a:p>
        </p:txBody>
      </p:sp>
      <p:sp>
        <p:nvSpPr>
          <p:cNvPr id="99" name="Rounded Rectangle 98"/>
          <p:cNvSpPr/>
          <p:nvPr/>
        </p:nvSpPr>
        <p:spPr bwMode="auto">
          <a:xfrm>
            <a:off x="1861151" y="2138376"/>
            <a:ext cx="9994989" cy="1738525"/>
          </a:xfrm>
          <a:prstGeom prst="roundRect">
            <a:avLst>
              <a:gd name="adj" fmla="val 6130"/>
            </a:avLst>
          </a:prstGeom>
          <a:solidFill>
            <a:schemeClr val="accent6"/>
          </a:solidFill>
          <a:ln w="9525">
            <a:noFill/>
            <a:round/>
            <a:headEnd/>
            <a:tailEnd/>
          </a:ln>
          <a:effectLst/>
        </p:spPr>
        <p:txBody>
          <a:bodyPr anchor="ctr">
            <a:norm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prstClr val="white"/>
              </a:solidFill>
              <a:latin typeface="Calibri"/>
              <a:cs typeface="+mn-cs"/>
            </a:endParaRPr>
          </a:p>
        </p:txBody>
      </p:sp>
      <p:sp>
        <p:nvSpPr>
          <p:cNvPr id="108" name="Rounded Rectangle 107"/>
          <p:cNvSpPr/>
          <p:nvPr/>
        </p:nvSpPr>
        <p:spPr>
          <a:xfrm>
            <a:off x="9793514" y="2260865"/>
            <a:ext cx="1879034" cy="803480"/>
          </a:xfrm>
          <a:prstGeom prst="roundRect">
            <a:avLst/>
          </a:prstGeom>
          <a:solidFill>
            <a:schemeClr val="accent2"/>
          </a:solidFill>
          <a:ln w="28575"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1" dirty="0"/>
              <a:t>Graph Analytics (KEL) </a:t>
            </a:r>
          </a:p>
        </p:txBody>
      </p:sp>
      <p:sp>
        <p:nvSpPr>
          <p:cNvPr id="109" name="Rounded Rectangle 108"/>
          <p:cNvSpPr/>
          <p:nvPr/>
        </p:nvSpPr>
        <p:spPr>
          <a:xfrm>
            <a:off x="2033004" y="2264057"/>
            <a:ext cx="1875548" cy="800722"/>
          </a:xfrm>
          <a:prstGeom prst="roundRect">
            <a:avLst/>
          </a:prstGeom>
          <a:solidFill>
            <a:schemeClr val="accent2"/>
          </a:solidFill>
          <a:ln w="28575"/>
        </p:spPr>
        <p:style>
          <a:lnRef idx="3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1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1" dirty="0"/>
              <a:t>ETL</a:t>
            </a:r>
          </a:p>
        </p:txBody>
      </p:sp>
      <p:sp>
        <p:nvSpPr>
          <p:cNvPr id="112" name="Rounded Rectangle 111"/>
          <p:cNvSpPr/>
          <p:nvPr/>
        </p:nvSpPr>
        <p:spPr>
          <a:xfrm>
            <a:off x="6945786" y="2260907"/>
            <a:ext cx="2705618" cy="803444"/>
          </a:xfrm>
          <a:prstGeom prst="roundRect">
            <a:avLst/>
          </a:prstGeom>
          <a:solidFill>
            <a:schemeClr val="accent2"/>
          </a:solidFill>
          <a:ln w="28575"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1" dirty="0"/>
              <a:t>Entity Disambiguation (SALT)</a:t>
            </a:r>
          </a:p>
        </p:txBody>
      </p:sp>
      <p:sp>
        <p:nvSpPr>
          <p:cNvPr id="107" name="Rounded Rectangle 106"/>
          <p:cNvSpPr/>
          <p:nvPr/>
        </p:nvSpPr>
        <p:spPr>
          <a:xfrm>
            <a:off x="2033004" y="1313393"/>
            <a:ext cx="4726762" cy="502920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 w="28575"/>
        </p:spPr>
        <p:style>
          <a:lnRef idx="3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1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1" dirty="0"/>
              <a:t>Dashboard Creator</a:t>
            </a:r>
          </a:p>
        </p:txBody>
      </p:sp>
      <p:sp>
        <p:nvSpPr>
          <p:cNvPr id="114" name="Rounded Rectangle 113"/>
          <p:cNvSpPr/>
          <p:nvPr/>
        </p:nvSpPr>
        <p:spPr>
          <a:xfrm>
            <a:off x="6945786" y="1313393"/>
            <a:ext cx="4726762" cy="502920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 w="28575"/>
        </p:spPr>
        <p:style>
          <a:lnRef idx="3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1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1" dirty="0"/>
              <a:t>Data Composition Builder</a:t>
            </a:r>
            <a:endParaRPr lang="en-US" sz="1200" b="1" dirty="0"/>
          </a:p>
        </p:txBody>
      </p:sp>
      <p:sp>
        <p:nvSpPr>
          <p:cNvPr id="115" name="Rounded Rectangle 114"/>
          <p:cNvSpPr/>
          <p:nvPr/>
        </p:nvSpPr>
        <p:spPr>
          <a:xfrm>
            <a:off x="4057555" y="2260361"/>
            <a:ext cx="2702211" cy="803916"/>
          </a:xfrm>
          <a:prstGeom prst="roundRect">
            <a:avLst/>
          </a:prstGeom>
          <a:solidFill>
            <a:schemeClr val="accent2"/>
          </a:solidFill>
          <a:ln w="28575"/>
        </p:spPr>
        <p:style>
          <a:lnRef idx="3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1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1" dirty="0"/>
              <a:t>In Memory Ad-Hoc BI</a:t>
            </a:r>
          </a:p>
        </p:txBody>
      </p:sp>
      <p:sp>
        <p:nvSpPr>
          <p:cNvPr id="120" name="Rounded Rectangle 119"/>
          <p:cNvSpPr/>
          <p:nvPr/>
        </p:nvSpPr>
        <p:spPr>
          <a:xfrm>
            <a:off x="2033005" y="3221614"/>
            <a:ext cx="9639543" cy="502494"/>
          </a:xfrm>
          <a:prstGeom prst="roundRect">
            <a:avLst/>
          </a:prstGeom>
          <a:solidFill>
            <a:schemeClr val="accent2"/>
          </a:solidFill>
          <a:ln w="28575"/>
        </p:spPr>
        <p:style>
          <a:lnRef idx="3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1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1" dirty="0"/>
              <a:t>Machine Learning</a:t>
            </a:r>
          </a:p>
        </p:txBody>
      </p:sp>
      <p:sp>
        <p:nvSpPr>
          <p:cNvPr id="122" name="Rounded Rectangle 121"/>
          <p:cNvSpPr/>
          <p:nvPr/>
        </p:nvSpPr>
        <p:spPr>
          <a:xfrm>
            <a:off x="2033004" y="4207062"/>
            <a:ext cx="9639543" cy="502494"/>
          </a:xfrm>
          <a:prstGeom prst="roundRect">
            <a:avLst/>
          </a:prstGeom>
          <a:solidFill>
            <a:schemeClr val="accent3"/>
          </a:solidFill>
          <a:ln w="28575"/>
        </p:spPr>
        <p:style>
          <a:lnRef idx="3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1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1" dirty="0"/>
              <a:t>ECL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2033004" y="5159413"/>
            <a:ext cx="9639544" cy="833333"/>
            <a:chOff x="2033004" y="5159413"/>
            <a:chExt cx="9639544" cy="833333"/>
          </a:xfrm>
        </p:grpSpPr>
        <p:sp>
          <p:nvSpPr>
            <p:cNvPr id="133" name="Rounded Rectangle 132"/>
            <p:cNvSpPr/>
            <p:nvPr/>
          </p:nvSpPr>
          <p:spPr>
            <a:xfrm>
              <a:off x="4372132" y="5159413"/>
              <a:ext cx="2289410" cy="803444"/>
            </a:xfrm>
            <a:prstGeom prst="roundRect">
              <a:avLst/>
            </a:prstGeom>
            <a:solidFill>
              <a:schemeClr val="tx2"/>
            </a:solidFill>
            <a:ln w="28575"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b="1" dirty="0"/>
                <a:t>Delta Store </a:t>
              </a:r>
            </a:p>
          </p:txBody>
        </p:sp>
        <p:sp>
          <p:nvSpPr>
            <p:cNvPr id="134" name="Rounded Rectangle 133"/>
            <p:cNvSpPr/>
            <p:nvPr/>
          </p:nvSpPr>
          <p:spPr>
            <a:xfrm>
              <a:off x="2033004" y="5189302"/>
              <a:ext cx="2024551" cy="803444"/>
            </a:xfrm>
            <a:prstGeom prst="roundRect">
              <a:avLst/>
            </a:prstGeom>
            <a:solidFill>
              <a:schemeClr val="accent4"/>
            </a:solidFill>
            <a:ln w="28575"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b="1" dirty="0"/>
                <a:t>Thor</a:t>
              </a:r>
            </a:p>
          </p:txBody>
        </p:sp>
        <p:sp>
          <p:nvSpPr>
            <p:cNvPr id="135" name="Rounded Rectangle 134"/>
            <p:cNvSpPr/>
            <p:nvPr/>
          </p:nvSpPr>
          <p:spPr>
            <a:xfrm>
              <a:off x="9537290" y="5189302"/>
              <a:ext cx="2135258" cy="803444"/>
            </a:xfrm>
            <a:prstGeom prst="roundRect">
              <a:avLst/>
            </a:prstGeom>
            <a:solidFill>
              <a:schemeClr val="accent1"/>
            </a:solidFill>
            <a:ln w="28575"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b="1" dirty="0"/>
                <a:t>ROXIE</a:t>
              </a:r>
            </a:p>
          </p:txBody>
        </p:sp>
      </p:grpSp>
      <p:sp>
        <p:nvSpPr>
          <p:cNvPr id="32" name="Rounded Rectangle 31"/>
          <p:cNvSpPr/>
          <p:nvPr/>
        </p:nvSpPr>
        <p:spPr>
          <a:xfrm>
            <a:off x="6912379" y="5172650"/>
            <a:ext cx="2300484" cy="803444"/>
          </a:xfrm>
          <a:prstGeom prst="roundRect">
            <a:avLst/>
          </a:prstGeom>
          <a:solidFill>
            <a:schemeClr val="accent5"/>
          </a:solidFill>
          <a:ln w="28575"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1" dirty="0"/>
              <a:t>Streaming</a:t>
            </a:r>
          </a:p>
        </p:txBody>
      </p:sp>
    </p:spTree>
    <p:extLst>
      <p:ext uri="{BB962C8B-B14F-4D97-AF65-F5344CB8AC3E}">
        <p14:creationId xmlns:p14="http://schemas.microsoft.com/office/powerpoint/2010/main" val="33738046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Driver Behavior with Smart Telematics</a:t>
            </a:r>
          </a:p>
        </p:txBody>
      </p:sp>
      <p:sp>
        <p:nvSpPr>
          <p:cNvPr id="23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HPCC Systems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A0FA4-4888-4F28-8FAB-2684F8E0FA2F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8" name="Content Placeholder 1"/>
          <p:cNvSpPr txBox="1">
            <a:spLocks/>
          </p:cNvSpPr>
          <p:nvPr/>
        </p:nvSpPr>
        <p:spPr>
          <a:xfrm>
            <a:off x="7617525" y="2758968"/>
            <a:ext cx="4069380" cy="237473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rgbClr val="E12726"/>
              </a:buClr>
              <a:buFont typeface="Arial" panose="020B0604020202020204" pitchFamily="34" charset="0"/>
              <a:buChar char="•"/>
              <a:defRPr lang="en-US" sz="2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400" kern="1200" dirty="0" smtClean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400" kern="1200" dirty="0" smtClean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2813" fontAlgn="base">
              <a:spcBef>
                <a:spcPts val="2400"/>
              </a:spcBef>
              <a:spcAft>
                <a:spcPts val="1200"/>
              </a:spcAft>
              <a:buClr>
                <a:schemeClr val="accent1"/>
              </a:buClr>
              <a:buNone/>
            </a:pPr>
            <a:r>
              <a:rPr lang="en-US" sz="2400" dirty="0">
                <a:ea typeface="ＭＳ Ｐゴシック" charset="0"/>
              </a:rPr>
              <a:t>High cost of insurance</a:t>
            </a:r>
          </a:p>
          <a:p>
            <a:pPr marL="0" indent="0" defTabSz="912813" fontAlgn="base">
              <a:spcBef>
                <a:spcPts val="2400"/>
              </a:spcBef>
              <a:spcAft>
                <a:spcPts val="1200"/>
              </a:spcAft>
              <a:buClr>
                <a:schemeClr val="accent1"/>
              </a:buClr>
              <a:buNone/>
            </a:pPr>
            <a:r>
              <a:rPr lang="en-US" sz="2400" dirty="0">
                <a:ea typeface="ＭＳ Ｐゴシック" charset="0"/>
              </a:rPr>
              <a:t>High car accident rates</a:t>
            </a:r>
          </a:p>
          <a:p>
            <a:pPr marL="0" indent="0" defTabSz="912813" fontAlgn="base">
              <a:spcBef>
                <a:spcPts val="2400"/>
              </a:spcBef>
              <a:spcAft>
                <a:spcPts val="1200"/>
              </a:spcAft>
              <a:buClr>
                <a:schemeClr val="accent1"/>
              </a:buClr>
              <a:buNone/>
            </a:pPr>
            <a:r>
              <a:rPr lang="en-US" sz="2400" dirty="0">
                <a:ea typeface="ＭＳ Ｐゴシック" charset="0"/>
              </a:rPr>
              <a:t>Lack of tools to analyze </a:t>
            </a:r>
            <a:br>
              <a:rPr lang="en-US" sz="2400" dirty="0">
                <a:ea typeface="ＭＳ Ｐゴシック" charset="0"/>
              </a:rPr>
            </a:br>
            <a:r>
              <a:rPr lang="en-US" sz="2400" dirty="0">
                <a:ea typeface="ＭＳ Ｐゴシック" charset="0"/>
              </a:rPr>
              <a:t>driver behavior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740977" y="1447800"/>
            <a:ext cx="3403024" cy="802712"/>
          </a:xfrm>
          <a:prstGeom prst="roundRect">
            <a:avLst>
              <a:gd name="adj" fmla="val 31313"/>
            </a:avLst>
          </a:prstGeom>
          <a:solidFill>
            <a:schemeClr val="accent1"/>
          </a:solidFill>
          <a:ln w="28575"/>
        </p:spPr>
        <p:style>
          <a:lnRef idx="3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1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bIns="73152" anchor="ctr"/>
          <a:lstStyle/>
          <a:p>
            <a:pPr marL="627063"/>
            <a:r>
              <a:rPr lang="en-US" sz="2400" b="1" spc="120" dirty="0">
                <a:solidFill>
                  <a:schemeClr val="bg1"/>
                </a:solidFill>
              </a:rPr>
              <a:t>THE CHALLENGE</a:t>
            </a:r>
            <a:endParaRPr lang="en-US" sz="2400" b="1" spc="120" dirty="0"/>
          </a:p>
        </p:txBody>
      </p:sp>
      <p:grpSp>
        <p:nvGrpSpPr>
          <p:cNvPr id="26" name="Group 92"/>
          <p:cNvGrpSpPr>
            <a:grpSpLocks noChangeAspect="1"/>
          </p:cNvGrpSpPr>
          <p:nvPr/>
        </p:nvGrpSpPr>
        <p:grpSpPr bwMode="auto">
          <a:xfrm>
            <a:off x="6602527" y="4372119"/>
            <a:ext cx="914400" cy="608012"/>
            <a:chOff x="2771" y="-764"/>
            <a:chExt cx="576" cy="383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27" name="Freeform 93"/>
            <p:cNvSpPr>
              <a:spLocks noEditPoints="1"/>
            </p:cNvSpPr>
            <p:nvPr/>
          </p:nvSpPr>
          <p:spPr bwMode="auto">
            <a:xfrm>
              <a:off x="2771" y="-764"/>
              <a:ext cx="576" cy="383"/>
            </a:xfrm>
            <a:custGeom>
              <a:avLst/>
              <a:gdLst>
                <a:gd name="T0" fmla="*/ 2598 w 2658"/>
                <a:gd name="T1" fmla="*/ 1478 h 1764"/>
                <a:gd name="T2" fmla="*/ 2418 w 2658"/>
                <a:gd name="T3" fmla="*/ 1375 h 1764"/>
                <a:gd name="T4" fmla="*/ 2418 w 2658"/>
                <a:gd name="T5" fmla="*/ 126 h 1764"/>
                <a:gd name="T6" fmla="*/ 2292 w 2658"/>
                <a:gd name="T7" fmla="*/ 0 h 1764"/>
                <a:gd name="T8" fmla="*/ 365 w 2658"/>
                <a:gd name="T9" fmla="*/ 0 h 1764"/>
                <a:gd name="T10" fmla="*/ 239 w 2658"/>
                <a:gd name="T11" fmla="*/ 126 h 1764"/>
                <a:gd name="T12" fmla="*/ 239 w 2658"/>
                <a:gd name="T13" fmla="*/ 1376 h 1764"/>
                <a:gd name="T14" fmla="*/ 60 w 2658"/>
                <a:gd name="T15" fmla="*/ 1478 h 1764"/>
                <a:gd name="T16" fmla="*/ 0 w 2658"/>
                <a:gd name="T17" fmla="*/ 1544 h 1764"/>
                <a:gd name="T18" fmla="*/ 0 w 2658"/>
                <a:gd name="T19" fmla="*/ 1615 h 1764"/>
                <a:gd name="T20" fmla="*/ 149 w 2658"/>
                <a:gd name="T21" fmla="*/ 1764 h 1764"/>
                <a:gd name="T22" fmla="*/ 2509 w 2658"/>
                <a:gd name="T23" fmla="*/ 1764 h 1764"/>
                <a:gd name="T24" fmla="*/ 2658 w 2658"/>
                <a:gd name="T25" fmla="*/ 1615 h 1764"/>
                <a:gd name="T26" fmla="*/ 2658 w 2658"/>
                <a:gd name="T27" fmla="*/ 1544 h 1764"/>
                <a:gd name="T28" fmla="*/ 2598 w 2658"/>
                <a:gd name="T29" fmla="*/ 1478 h 1764"/>
                <a:gd name="T30" fmla="*/ 2249 w 2658"/>
                <a:gd name="T31" fmla="*/ 160 h 1764"/>
                <a:gd name="T32" fmla="*/ 2249 w 2658"/>
                <a:gd name="T33" fmla="*/ 1372 h 1764"/>
                <a:gd name="T34" fmla="*/ 408 w 2658"/>
                <a:gd name="T35" fmla="*/ 1372 h 1764"/>
                <a:gd name="T36" fmla="*/ 408 w 2658"/>
                <a:gd name="T37" fmla="*/ 160 h 1764"/>
                <a:gd name="T38" fmla="*/ 2249 w 2658"/>
                <a:gd name="T39" fmla="*/ 160 h 1764"/>
                <a:gd name="T40" fmla="*/ 1488 w 2658"/>
                <a:gd name="T41" fmla="*/ 1656 h 1764"/>
                <a:gd name="T42" fmla="*/ 1168 w 2658"/>
                <a:gd name="T43" fmla="*/ 1656 h 1764"/>
                <a:gd name="T44" fmla="*/ 1077 w 2658"/>
                <a:gd name="T45" fmla="*/ 1564 h 1764"/>
                <a:gd name="T46" fmla="*/ 1580 w 2658"/>
                <a:gd name="T47" fmla="*/ 1564 h 1764"/>
                <a:gd name="T48" fmla="*/ 1488 w 2658"/>
                <a:gd name="T49" fmla="*/ 1656 h 17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658" h="1764">
                  <a:moveTo>
                    <a:pt x="2598" y="1478"/>
                  </a:moveTo>
                  <a:cubicBezTo>
                    <a:pt x="2566" y="1458"/>
                    <a:pt x="2444" y="1390"/>
                    <a:pt x="2418" y="1375"/>
                  </a:cubicBezTo>
                  <a:cubicBezTo>
                    <a:pt x="2418" y="126"/>
                    <a:pt x="2418" y="126"/>
                    <a:pt x="2418" y="126"/>
                  </a:cubicBezTo>
                  <a:cubicBezTo>
                    <a:pt x="2418" y="57"/>
                    <a:pt x="2361" y="0"/>
                    <a:pt x="2292" y="0"/>
                  </a:cubicBezTo>
                  <a:cubicBezTo>
                    <a:pt x="365" y="0"/>
                    <a:pt x="365" y="0"/>
                    <a:pt x="365" y="0"/>
                  </a:cubicBezTo>
                  <a:cubicBezTo>
                    <a:pt x="296" y="0"/>
                    <a:pt x="239" y="57"/>
                    <a:pt x="239" y="126"/>
                  </a:cubicBezTo>
                  <a:cubicBezTo>
                    <a:pt x="239" y="1376"/>
                    <a:pt x="239" y="1376"/>
                    <a:pt x="239" y="1376"/>
                  </a:cubicBezTo>
                  <a:cubicBezTo>
                    <a:pt x="210" y="1392"/>
                    <a:pt x="91" y="1459"/>
                    <a:pt x="60" y="1478"/>
                  </a:cubicBezTo>
                  <a:cubicBezTo>
                    <a:pt x="20" y="1502"/>
                    <a:pt x="0" y="1511"/>
                    <a:pt x="0" y="1544"/>
                  </a:cubicBezTo>
                  <a:cubicBezTo>
                    <a:pt x="0" y="1615"/>
                    <a:pt x="0" y="1615"/>
                    <a:pt x="0" y="1615"/>
                  </a:cubicBezTo>
                  <a:cubicBezTo>
                    <a:pt x="0" y="1697"/>
                    <a:pt x="67" y="1764"/>
                    <a:pt x="149" y="1764"/>
                  </a:cubicBezTo>
                  <a:cubicBezTo>
                    <a:pt x="2509" y="1764"/>
                    <a:pt x="2509" y="1764"/>
                    <a:pt x="2509" y="1764"/>
                  </a:cubicBezTo>
                  <a:cubicBezTo>
                    <a:pt x="2591" y="1764"/>
                    <a:pt x="2658" y="1697"/>
                    <a:pt x="2658" y="1615"/>
                  </a:cubicBezTo>
                  <a:cubicBezTo>
                    <a:pt x="2658" y="1544"/>
                    <a:pt x="2658" y="1544"/>
                    <a:pt x="2658" y="1544"/>
                  </a:cubicBezTo>
                  <a:cubicBezTo>
                    <a:pt x="2658" y="1511"/>
                    <a:pt x="2638" y="1502"/>
                    <a:pt x="2598" y="1478"/>
                  </a:cubicBezTo>
                  <a:close/>
                  <a:moveTo>
                    <a:pt x="2249" y="160"/>
                  </a:moveTo>
                  <a:cubicBezTo>
                    <a:pt x="2249" y="1372"/>
                    <a:pt x="2249" y="1372"/>
                    <a:pt x="2249" y="1372"/>
                  </a:cubicBezTo>
                  <a:cubicBezTo>
                    <a:pt x="408" y="1372"/>
                    <a:pt x="408" y="1372"/>
                    <a:pt x="408" y="1372"/>
                  </a:cubicBezTo>
                  <a:cubicBezTo>
                    <a:pt x="408" y="160"/>
                    <a:pt x="408" y="160"/>
                    <a:pt x="408" y="160"/>
                  </a:cubicBezTo>
                  <a:lnTo>
                    <a:pt x="2249" y="160"/>
                  </a:lnTo>
                  <a:close/>
                  <a:moveTo>
                    <a:pt x="1488" y="1656"/>
                  </a:moveTo>
                  <a:cubicBezTo>
                    <a:pt x="1168" y="1656"/>
                    <a:pt x="1168" y="1656"/>
                    <a:pt x="1168" y="1656"/>
                  </a:cubicBezTo>
                  <a:cubicBezTo>
                    <a:pt x="1118" y="1656"/>
                    <a:pt x="1077" y="1615"/>
                    <a:pt x="1077" y="1564"/>
                  </a:cubicBezTo>
                  <a:cubicBezTo>
                    <a:pt x="1580" y="1564"/>
                    <a:pt x="1580" y="1564"/>
                    <a:pt x="1580" y="1564"/>
                  </a:cubicBezTo>
                  <a:cubicBezTo>
                    <a:pt x="1580" y="1615"/>
                    <a:pt x="1539" y="1656"/>
                    <a:pt x="1488" y="16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94"/>
            <p:cNvSpPr>
              <a:spLocks/>
            </p:cNvSpPr>
            <p:nvPr/>
          </p:nvSpPr>
          <p:spPr bwMode="auto">
            <a:xfrm>
              <a:off x="2925" y="-659"/>
              <a:ext cx="256" cy="154"/>
            </a:xfrm>
            <a:custGeom>
              <a:avLst/>
              <a:gdLst>
                <a:gd name="T0" fmla="*/ 134 w 1182"/>
                <a:gd name="T1" fmla="*/ 711 h 711"/>
                <a:gd name="T2" fmla="*/ 267 w 1182"/>
                <a:gd name="T3" fmla="*/ 578 h 711"/>
                <a:gd name="T4" fmla="*/ 263 w 1182"/>
                <a:gd name="T5" fmla="*/ 548 h 711"/>
                <a:gd name="T6" fmla="*/ 490 w 1182"/>
                <a:gd name="T7" fmla="*/ 320 h 711"/>
                <a:gd name="T8" fmla="*/ 520 w 1182"/>
                <a:gd name="T9" fmla="*/ 324 h 711"/>
                <a:gd name="T10" fmla="*/ 550 w 1182"/>
                <a:gd name="T11" fmla="*/ 320 h 711"/>
                <a:gd name="T12" fmla="*/ 626 w 1182"/>
                <a:gd name="T13" fmla="*/ 396 h 711"/>
                <a:gd name="T14" fmla="*/ 622 w 1182"/>
                <a:gd name="T15" fmla="*/ 426 h 711"/>
                <a:gd name="T16" fmla="*/ 756 w 1182"/>
                <a:gd name="T17" fmla="*/ 560 h 711"/>
                <a:gd name="T18" fmla="*/ 889 w 1182"/>
                <a:gd name="T19" fmla="*/ 426 h 711"/>
                <a:gd name="T20" fmla="*/ 886 w 1182"/>
                <a:gd name="T21" fmla="*/ 396 h 711"/>
                <a:gd name="T22" fmla="*/ 1018 w 1182"/>
                <a:gd name="T23" fmla="*/ 264 h 711"/>
                <a:gd name="T24" fmla="*/ 1048 w 1182"/>
                <a:gd name="T25" fmla="*/ 267 h 711"/>
                <a:gd name="T26" fmla="*/ 1182 w 1182"/>
                <a:gd name="T27" fmla="*/ 134 h 711"/>
                <a:gd name="T28" fmla="*/ 1048 w 1182"/>
                <a:gd name="T29" fmla="*/ 0 h 711"/>
                <a:gd name="T30" fmla="*/ 915 w 1182"/>
                <a:gd name="T31" fmla="*/ 134 h 711"/>
                <a:gd name="T32" fmla="*/ 918 w 1182"/>
                <a:gd name="T33" fmla="*/ 164 h 711"/>
                <a:gd name="T34" fmla="*/ 786 w 1182"/>
                <a:gd name="T35" fmla="*/ 296 h 711"/>
                <a:gd name="T36" fmla="*/ 756 w 1182"/>
                <a:gd name="T37" fmla="*/ 293 h 711"/>
                <a:gd name="T38" fmla="*/ 726 w 1182"/>
                <a:gd name="T39" fmla="*/ 296 h 711"/>
                <a:gd name="T40" fmla="*/ 650 w 1182"/>
                <a:gd name="T41" fmla="*/ 221 h 711"/>
                <a:gd name="T42" fmla="*/ 654 w 1182"/>
                <a:gd name="T43" fmla="*/ 191 h 711"/>
                <a:gd name="T44" fmla="*/ 520 w 1182"/>
                <a:gd name="T45" fmla="*/ 57 h 711"/>
                <a:gd name="T46" fmla="*/ 387 w 1182"/>
                <a:gd name="T47" fmla="*/ 191 h 711"/>
                <a:gd name="T48" fmla="*/ 391 w 1182"/>
                <a:gd name="T49" fmla="*/ 221 h 711"/>
                <a:gd name="T50" fmla="*/ 163 w 1182"/>
                <a:gd name="T51" fmla="*/ 448 h 711"/>
                <a:gd name="T52" fmla="*/ 134 w 1182"/>
                <a:gd name="T53" fmla="*/ 444 h 711"/>
                <a:gd name="T54" fmla="*/ 0 w 1182"/>
                <a:gd name="T55" fmla="*/ 578 h 711"/>
                <a:gd name="T56" fmla="*/ 134 w 1182"/>
                <a:gd name="T57" fmla="*/ 711 h 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182" h="711">
                  <a:moveTo>
                    <a:pt x="134" y="711"/>
                  </a:moveTo>
                  <a:cubicBezTo>
                    <a:pt x="207" y="711"/>
                    <a:pt x="267" y="651"/>
                    <a:pt x="267" y="578"/>
                  </a:cubicBezTo>
                  <a:cubicBezTo>
                    <a:pt x="267" y="567"/>
                    <a:pt x="266" y="557"/>
                    <a:pt x="263" y="548"/>
                  </a:cubicBezTo>
                  <a:cubicBezTo>
                    <a:pt x="490" y="320"/>
                    <a:pt x="490" y="320"/>
                    <a:pt x="490" y="320"/>
                  </a:cubicBezTo>
                  <a:cubicBezTo>
                    <a:pt x="500" y="323"/>
                    <a:pt x="510" y="324"/>
                    <a:pt x="520" y="324"/>
                  </a:cubicBezTo>
                  <a:cubicBezTo>
                    <a:pt x="531" y="324"/>
                    <a:pt x="541" y="323"/>
                    <a:pt x="550" y="320"/>
                  </a:cubicBezTo>
                  <a:cubicBezTo>
                    <a:pt x="626" y="396"/>
                    <a:pt x="626" y="396"/>
                    <a:pt x="626" y="396"/>
                  </a:cubicBezTo>
                  <a:cubicBezTo>
                    <a:pt x="624" y="406"/>
                    <a:pt x="622" y="416"/>
                    <a:pt x="622" y="426"/>
                  </a:cubicBezTo>
                  <a:cubicBezTo>
                    <a:pt x="622" y="500"/>
                    <a:pt x="682" y="560"/>
                    <a:pt x="756" y="560"/>
                  </a:cubicBezTo>
                  <a:cubicBezTo>
                    <a:pt x="829" y="560"/>
                    <a:pt x="889" y="500"/>
                    <a:pt x="889" y="426"/>
                  </a:cubicBezTo>
                  <a:cubicBezTo>
                    <a:pt x="889" y="416"/>
                    <a:pt x="888" y="406"/>
                    <a:pt x="886" y="396"/>
                  </a:cubicBezTo>
                  <a:cubicBezTo>
                    <a:pt x="1018" y="264"/>
                    <a:pt x="1018" y="264"/>
                    <a:pt x="1018" y="264"/>
                  </a:cubicBezTo>
                  <a:cubicBezTo>
                    <a:pt x="1028" y="266"/>
                    <a:pt x="1038" y="267"/>
                    <a:pt x="1048" y="267"/>
                  </a:cubicBezTo>
                  <a:cubicBezTo>
                    <a:pt x="1122" y="267"/>
                    <a:pt x="1182" y="207"/>
                    <a:pt x="1182" y="134"/>
                  </a:cubicBezTo>
                  <a:cubicBezTo>
                    <a:pt x="1182" y="60"/>
                    <a:pt x="1122" y="0"/>
                    <a:pt x="1048" y="0"/>
                  </a:cubicBezTo>
                  <a:cubicBezTo>
                    <a:pt x="975" y="0"/>
                    <a:pt x="915" y="60"/>
                    <a:pt x="915" y="134"/>
                  </a:cubicBezTo>
                  <a:cubicBezTo>
                    <a:pt x="915" y="144"/>
                    <a:pt x="916" y="154"/>
                    <a:pt x="918" y="164"/>
                  </a:cubicBezTo>
                  <a:cubicBezTo>
                    <a:pt x="786" y="296"/>
                    <a:pt x="786" y="296"/>
                    <a:pt x="786" y="296"/>
                  </a:cubicBezTo>
                  <a:cubicBezTo>
                    <a:pt x="776" y="294"/>
                    <a:pt x="766" y="293"/>
                    <a:pt x="756" y="293"/>
                  </a:cubicBezTo>
                  <a:cubicBezTo>
                    <a:pt x="746" y="293"/>
                    <a:pt x="736" y="294"/>
                    <a:pt x="726" y="296"/>
                  </a:cubicBezTo>
                  <a:cubicBezTo>
                    <a:pt x="650" y="221"/>
                    <a:pt x="650" y="221"/>
                    <a:pt x="650" y="221"/>
                  </a:cubicBezTo>
                  <a:cubicBezTo>
                    <a:pt x="652" y="211"/>
                    <a:pt x="654" y="201"/>
                    <a:pt x="654" y="191"/>
                  </a:cubicBezTo>
                  <a:cubicBezTo>
                    <a:pt x="654" y="117"/>
                    <a:pt x="594" y="57"/>
                    <a:pt x="520" y="57"/>
                  </a:cubicBezTo>
                  <a:cubicBezTo>
                    <a:pt x="447" y="57"/>
                    <a:pt x="387" y="117"/>
                    <a:pt x="387" y="191"/>
                  </a:cubicBezTo>
                  <a:cubicBezTo>
                    <a:pt x="387" y="201"/>
                    <a:pt x="388" y="211"/>
                    <a:pt x="391" y="221"/>
                  </a:cubicBezTo>
                  <a:cubicBezTo>
                    <a:pt x="163" y="448"/>
                    <a:pt x="163" y="448"/>
                    <a:pt x="163" y="448"/>
                  </a:cubicBezTo>
                  <a:cubicBezTo>
                    <a:pt x="154" y="446"/>
                    <a:pt x="144" y="444"/>
                    <a:pt x="134" y="444"/>
                  </a:cubicBezTo>
                  <a:cubicBezTo>
                    <a:pt x="60" y="444"/>
                    <a:pt x="0" y="504"/>
                    <a:pt x="0" y="578"/>
                  </a:cubicBezTo>
                  <a:cubicBezTo>
                    <a:pt x="0" y="651"/>
                    <a:pt x="60" y="711"/>
                    <a:pt x="134" y="7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6726884" y="2440054"/>
            <a:ext cx="626416" cy="766692"/>
            <a:chOff x="7526338" y="2549526"/>
            <a:chExt cx="928688" cy="1136650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33" name="Freeform 54"/>
            <p:cNvSpPr>
              <a:spLocks/>
            </p:cNvSpPr>
            <p:nvPr/>
          </p:nvSpPr>
          <p:spPr bwMode="auto">
            <a:xfrm>
              <a:off x="7726363" y="2549526"/>
              <a:ext cx="536575" cy="366713"/>
            </a:xfrm>
            <a:custGeom>
              <a:avLst/>
              <a:gdLst>
                <a:gd name="T0" fmla="*/ 179 w 1001"/>
                <a:gd name="T1" fmla="*/ 620 h 685"/>
                <a:gd name="T2" fmla="*/ 786 w 1001"/>
                <a:gd name="T3" fmla="*/ 621 h 685"/>
                <a:gd name="T4" fmla="*/ 980 w 1001"/>
                <a:gd name="T5" fmla="*/ 348 h 685"/>
                <a:gd name="T6" fmla="*/ 950 w 1001"/>
                <a:gd name="T7" fmla="*/ 294 h 685"/>
                <a:gd name="T8" fmla="*/ 833 w 1001"/>
                <a:gd name="T9" fmla="*/ 233 h 685"/>
                <a:gd name="T10" fmla="*/ 744 w 1001"/>
                <a:gd name="T11" fmla="*/ 265 h 685"/>
                <a:gd name="T12" fmla="*/ 678 w 1001"/>
                <a:gd name="T13" fmla="*/ 144 h 685"/>
                <a:gd name="T14" fmla="*/ 367 w 1001"/>
                <a:gd name="T15" fmla="*/ 119 h 685"/>
                <a:gd name="T16" fmla="*/ 0 w 1001"/>
                <a:gd name="T17" fmla="*/ 313 h 685"/>
                <a:gd name="T18" fmla="*/ 179 w 1001"/>
                <a:gd name="T19" fmla="*/ 620 h 6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01" h="685">
                  <a:moveTo>
                    <a:pt x="179" y="620"/>
                  </a:moveTo>
                  <a:cubicBezTo>
                    <a:pt x="376" y="684"/>
                    <a:pt x="588" y="685"/>
                    <a:pt x="786" y="621"/>
                  </a:cubicBezTo>
                  <a:cubicBezTo>
                    <a:pt x="829" y="510"/>
                    <a:pt x="1001" y="510"/>
                    <a:pt x="980" y="348"/>
                  </a:cubicBezTo>
                  <a:cubicBezTo>
                    <a:pt x="974" y="324"/>
                    <a:pt x="963" y="307"/>
                    <a:pt x="950" y="294"/>
                  </a:cubicBezTo>
                  <a:cubicBezTo>
                    <a:pt x="924" y="257"/>
                    <a:pt x="881" y="233"/>
                    <a:pt x="833" y="233"/>
                  </a:cubicBezTo>
                  <a:cubicBezTo>
                    <a:pt x="799" y="233"/>
                    <a:pt x="768" y="246"/>
                    <a:pt x="744" y="265"/>
                  </a:cubicBezTo>
                  <a:cubicBezTo>
                    <a:pt x="747" y="208"/>
                    <a:pt x="710" y="172"/>
                    <a:pt x="678" y="144"/>
                  </a:cubicBezTo>
                  <a:cubicBezTo>
                    <a:pt x="630" y="103"/>
                    <a:pt x="495" y="20"/>
                    <a:pt x="367" y="119"/>
                  </a:cubicBezTo>
                  <a:cubicBezTo>
                    <a:pt x="125" y="0"/>
                    <a:pt x="0" y="181"/>
                    <a:pt x="0" y="313"/>
                  </a:cubicBezTo>
                  <a:cubicBezTo>
                    <a:pt x="0" y="498"/>
                    <a:pt x="100" y="421"/>
                    <a:pt x="179" y="6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55"/>
            <p:cNvSpPr>
              <a:spLocks noEditPoints="1"/>
            </p:cNvSpPr>
            <p:nvPr/>
          </p:nvSpPr>
          <p:spPr bwMode="auto">
            <a:xfrm>
              <a:off x="7526338" y="2962276"/>
              <a:ext cx="928688" cy="723900"/>
            </a:xfrm>
            <a:custGeom>
              <a:avLst/>
              <a:gdLst>
                <a:gd name="T0" fmla="*/ 1677 w 1732"/>
                <a:gd name="T1" fmla="*/ 971 h 1353"/>
                <a:gd name="T2" fmla="*/ 1620 w 1732"/>
                <a:gd name="T3" fmla="*/ 794 h 1353"/>
                <a:gd name="T4" fmla="*/ 1196 w 1732"/>
                <a:gd name="T5" fmla="*/ 0 h 1353"/>
                <a:gd name="T6" fmla="*/ 528 w 1732"/>
                <a:gd name="T7" fmla="*/ 3 h 1353"/>
                <a:gd name="T8" fmla="*/ 112 w 1732"/>
                <a:gd name="T9" fmla="*/ 794 h 1353"/>
                <a:gd name="T10" fmla="*/ 53 w 1732"/>
                <a:gd name="T11" fmla="*/ 975 h 1353"/>
                <a:gd name="T12" fmla="*/ 34 w 1732"/>
                <a:gd name="T13" fmla="*/ 1178 h 1353"/>
                <a:gd name="T14" fmla="*/ 866 w 1732"/>
                <a:gd name="T15" fmla="*/ 1332 h 1353"/>
                <a:gd name="T16" fmla="*/ 1698 w 1732"/>
                <a:gd name="T17" fmla="*/ 1178 h 1353"/>
                <a:gd name="T18" fmla="*/ 1677 w 1732"/>
                <a:gd name="T19" fmla="*/ 971 h 1353"/>
                <a:gd name="T20" fmla="*/ 1072 w 1732"/>
                <a:gd name="T21" fmla="*/ 985 h 1353"/>
                <a:gd name="T22" fmla="*/ 988 w 1732"/>
                <a:gd name="T23" fmla="*/ 1055 h 1353"/>
                <a:gd name="T24" fmla="*/ 907 w 1732"/>
                <a:gd name="T25" fmla="*/ 1074 h 1353"/>
                <a:gd name="T26" fmla="*/ 907 w 1732"/>
                <a:gd name="T27" fmla="*/ 1124 h 1353"/>
                <a:gd name="T28" fmla="*/ 890 w 1732"/>
                <a:gd name="T29" fmla="*/ 1141 h 1353"/>
                <a:gd name="T30" fmla="*/ 804 w 1732"/>
                <a:gd name="T31" fmla="*/ 1141 h 1353"/>
                <a:gd name="T32" fmla="*/ 787 w 1732"/>
                <a:gd name="T33" fmla="*/ 1124 h 1353"/>
                <a:gd name="T34" fmla="*/ 787 w 1732"/>
                <a:gd name="T35" fmla="*/ 1073 h 1353"/>
                <a:gd name="T36" fmla="*/ 668 w 1732"/>
                <a:gd name="T37" fmla="*/ 1023 h 1353"/>
                <a:gd name="T38" fmla="*/ 594 w 1732"/>
                <a:gd name="T39" fmla="*/ 881 h 1353"/>
                <a:gd name="T40" fmla="*/ 597 w 1732"/>
                <a:gd name="T41" fmla="*/ 868 h 1353"/>
                <a:gd name="T42" fmla="*/ 609 w 1732"/>
                <a:gd name="T43" fmla="*/ 861 h 1353"/>
                <a:gd name="T44" fmla="*/ 702 w 1732"/>
                <a:gd name="T45" fmla="*/ 852 h 1353"/>
                <a:gd name="T46" fmla="*/ 718 w 1732"/>
                <a:gd name="T47" fmla="*/ 865 h 1353"/>
                <a:gd name="T48" fmla="*/ 760 w 1732"/>
                <a:gd name="T49" fmla="*/ 942 h 1353"/>
                <a:gd name="T50" fmla="*/ 852 w 1732"/>
                <a:gd name="T51" fmla="*/ 971 h 1353"/>
                <a:gd name="T52" fmla="*/ 945 w 1732"/>
                <a:gd name="T53" fmla="*/ 945 h 1353"/>
                <a:gd name="T54" fmla="*/ 975 w 1732"/>
                <a:gd name="T55" fmla="*/ 885 h 1353"/>
                <a:gd name="T56" fmla="*/ 963 w 1732"/>
                <a:gd name="T57" fmla="*/ 847 h 1353"/>
                <a:gd name="T58" fmla="*/ 917 w 1732"/>
                <a:gd name="T59" fmla="*/ 819 h 1353"/>
                <a:gd name="T60" fmla="*/ 815 w 1732"/>
                <a:gd name="T61" fmla="*/ 792 h 1353"/>
                <a:gd name="T62" fmla="*/ 672 w 1732"/>
                <a:gd name="T63" fmla="*/ 730 h 1353"/>
                <a:gd name="T64" fmla="*/ 614 w 1732"/>
                <a:gd name="T65" fmla="*/ 603 h 1353"/>
                <a:gd name="T66" fmla="*/ 641 w 1732"/>
                <a:gd name="T67" fmla="*/ 514 h 1353"/>
                <a:gd name="T68" fmla="*/ 720 w 1732"/>
                <a:gd name="T69" fmla="*/ 450 h 1353"/>
                <a:gd name="T70" fmla="*/ 787 w 1732"/>
                <a:gd name="T71" fmla="*/ 433 h 1353"/>
                <a:gd name="T72" fmla="*/ 787 w 1732"/>
                <a:gd name="T73" fmla="*/ 378 h 1353"/>
                <a:gd name="T74" fmla="*/ 804 w 1732"/>
                <a:gd name="T75" fmla="*/ 361 h 1353"/>
                <a:gd name="T76" fmla="*/ 890 w 1732"/>
                <a:gd name="T77" fmla="*/ 361 h 1353"/>
                <a:gd name="T78" fmla="*/ 907 w 1732"/>
                <a:gd name="T79" fmla="*/ 378 h 1353"/>
                <a:gd name="T80" fmla="*/ 907 w 1732"/>
                <a:gd name="T81" fmla="*/ 433 h 1353"/>
                <a:gd name="T82" fmla="*/ 1022 w 1732"/>
                <a:gd name="T83" fmla="*/ 480 h 1353"/>
                <a:gd name="T84" fmla="*/ 1083 w 1732"/>
                <a:gd name="T85" fmla="*/ 601 h 1353"/>
                <a:gd name="T86" fmla="*/ 1079 w 1732"/>
                <a:gd name="T87" fmla="*/ 613 h 1353"/>
                <a:gd name="T88" fmla="*/ 1067 w 1732"/>
                <a:gd name="T89" fmla="*/ 619 h 1353"/>
                <a:gd name="T90" fmla="*/ 971 w 1732"/>
                <a:gd name="T91" fmla="*/ 623 h 1353"/>
                <a:gd name="T92" fmla="*/ 955 w 1732"/>
                <a:gd name="T93" fmla="*/ 611 h 1353"/>
                <a:gd name="T94" fmla="*/ 923 w 1732"/>
                <a:gd name="T95" fmla="*/ 555 h 1353"/>
                <a:gd name="T96" fmla="*/ 842 w 1732"/>
                <a:gd name="T97" fmla="*/ 533 h 1353"/>
                <a:gd name="T98" fmla="*/ 756 w 1732"/>
                <a:gd name="T99" fmla="*/ 556 h 1353"/>
                <a:gd name="T100" fmla="*/ 736 w 1732"/>
                <a:gd name="T101" fmla="*/ 595 h 1353"/>
                <a:gd name="T102" fmla="*/ 755 w 1732"/>
                <a:gd name="T103" fmla="*/ 633 h 1353"/>
                <a:gd name="T104" fmla="*/ 871 w 1732"/>
                <a:gd name="T105" fmla="*/ 675 h 1353"/>
                <a:gd name="T106" fmla="*/ 1008 w 1732"/>
                <a:gd name="T107" fmla="*/ 720 h 1353"/>
                <a:gd name="T108" fmla="*/ 1077 w 1732"/>
                <a:gd name="T109" fmla="*/ 784 h 1353"/>
                <a:gd name="T110" fmla="*/ 1102 w 1732"/>
                <a:gd name="T111" fmla="*/ 884 h 1353"/>
                <a:gd name="T112" fmla="*/ 1072 w 1732"/>
                <a:gd name="T113" fmla="*/ 985 h 1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732" h="1353">
                  <a:moveTo>
                    <a:pt x="1677" y="971"/>
                  </a:moveTo>
                  <a:cubicBezTo>
                    <a:pt x="1652" y="928"/>
                    <a:pt x="1620" y="875"/>
                    <a:pt x="1620" y="794"/>
                  </a:cubicBezTo>
                  <a:cubicBezTo>
                    <a:pt x="1620" y="396"/>
                    <a:pt x="1475" y="132"/>
                    <a:pt x="1196" y="0"/>
                  </a:cubicBezTo>
                  <a:cubicBezTo>
                    <a:pt x="979" y="64"/>
                    <a:pt x="746" y="65"/>
                    <a:pt x="528" y="3"/>
                  </a:cubicBezTo>
                  <a:cubicBezTo>
                    <a:pt x="254" y="136"/>
                    <a:pt x="112" y="399"/>
                    <a:pt x="112" y="794"/>
                  </a:cubicBezTo>
                  <a:cubicBezTo>
                    <a:pt x="112" y="875"/>
                    <a:pt x="80" y="928"/>
                    <a:pt x="53" y="975"/>
                  </a:cubicBezTo>
                  <a:cubicBezTo>
                    <a:pt x="7" y="1054"/>
                    <a:pt x="0" y="1124"/>
                    <a:pt x="34" y="1178"/>
                  </a:cubicBezTo>
                  <a:cubicBezTo>
                    <a:pt x="144" y="1353"/>
                    <a:pt x="309" y="1332"/>
                    <a:pt x="866" y="1332"/>
                  </a:cubicBezTo>
                  <a:cubicBezTo>
                    <a:pt x="1423" y="1332"/>
                    <a:pt x="1588" y="1353"/>
                    <a:pt x="1698" y="1178"/>
                  </a:cubicBezTo>
                  <a:cubicBezTo>
                    <a:pt x="1732" y="1124"/>
                    <a:pt x="1726" y="1054"/>
                    <a:pt x="1677" y="971"/>
                  </a:cubicBezTo>
                  <a:close/>
                  <a:moveTo>
                    <a:pt x="1072" y="985"/>
                  </a:moveTo>
                  <a:cubicBezTo>
                    <a:pt x="1052" y="1017"/>
                    <a:pt x="1024" y="1040"/>
                    <a:pt x="988" y="1055"/>
                  </a:cubicBezTo>
                  <a:cubicBezTo>
                    <a:pt x="967" y="1064"/>
                    <a:pt x="941" y="1070"/>
                    <a:pt x="907" y="1074"/>
                  </a:cubicBezTo>
                  <a:cubicBezTo>
                    <a:pt x="907" y="1124"/>
                    <a:pt x="907" y="1124"/>
                    <a:pt x="907" y="1124"/>
                  </a:cubicBezTo>
                  <a:cubicBezTo>
                    <a:pt x="907" y="1133"/>
                    <a:pt x="899" y="1141"/>
                    <a:pt x="890" y="1141"/>
                  </a:cubicBezTo>
                  <a:cubicBezTo>
                    <a:pt x="804" y="1141"/>
                    <a:pt x="804" y="1141"/>
                    <a:pt x="804" y="1141"/>
                  </a:cubicBezTo>
                  <a:cubicBezTo>
                    <a:pt x="794" y="1141"/>
                    <a:pt x="787" y="1133"/>
                    <a:pt x="787" y="1124"/>
                  </a:cubicBezTo>
                  <a:cubicBezTo>
                    <a:pt x="787" y="1073"/>
                    <a:pt x="787" y="1073"/>
                    <a:pt x="787" y="1073"/>
                  </a:cubicBezTo>
                  <a:cubicBezTo>
                    <a:pt x="738" y="1066"/>
                    <a:pt x="697" y="1049"/>
                    <a:pt x="668" y="1023"/>
                  </a:cubicBezTo>
                  <a:cubicBezTo>
                    <a:pt x="629" y="990"/>
                    <a:pt x="604" y="942"/>
                    <a:pt x="594" y="881"/>
                  </a:cubicBezTo>
                  <a:cubicBezTo>
                    <a:pt x="593" y="876"/>
                    <a:pt x="595" y="871"/>
                    <a:pt x="597" y="868"/>
                  </a:cubicBezTo>
                  <a:cubicBezTo>
                    <a:pt x="600" y="864"/>
                    <a:pt x="604" y="862"/>
                    <a:pt x="609" y="861"/>
                  </a:cubicBezTo>
                  <a:cubicBezTo>
                    <a:pt x="609" y="861"/>
                    <a:pt x="701" y="852"/>
                    <a:pt x="702" y="852"/>
                  </a:cubicBezTo>
                  <a:cubicBezTo>
                    <a:pt x="709" y="852"/>
                    <a:pt x="716" y="858"/>
                    <a:pt x="718" y="865"/>
                  </a:cubicBezTo>
                  <a:cubicBezTo>
                    <a:pt x="726" y="899"/>
                    <a:pt x="740" y="925"/>
                    <a:pt x="760" y="942"/>
                  </a:cubicBezTo>
                  <a:cubicBezTo>
                    <a:pt x="783" y="961"/>
                    <a:pt x="814" y="971"/>
                    <a:pt x="852" y="971"/>
                  </a:cubicBezTo>
                  <a:cubicBezTo>
                    <a:pt x="893" y="971"/>
                    <a:pt x="924" y="963"/>
                    <a:pt x="945" y="945"/>
                  </a:cubicBezTo>
                  <a:cubicBezTo>
                    <a:pt x="965" y="928"/>
                    <a:pt x="975" y="908"/>
                    <a:pt x="975" y="885"/>
                  </a:cubicBezTo>
                  <a:cubicBezTo>
                    <a:pt x="975" y="870"/>
                    <a:pt x="971" y="857"/>
                    <a:pt x="963" y="847"/>
                  </a:cubicBezTo>
                  <a:cubicBezTo>
                    <a:pt x="954" y="836"/>
                    <a:pt x="939" y="827"/>
                    <a:pt x="917" y="819"/>
                  </a:cubicBezTo>
                  <a:cubicBezTo>
                    <a:pt x="902" y="814"/>
                    <a:pt x="868" y="805"/>
                    <a:pt x="815" y="792"/>
                  </a:cubicBezTo>
                  <a:cubicBezTo>
                    <a:pt x="748" y="775"/>
                    <a:pt x="699" y="754"/>
                    <a:pt x="672" y="730"/>
                  </a:cubicBezTo>
                  <a:cubicBezTo>
                    <a:pt x="633" y="695"/>
                    <a:pt x="614" y="654"/>
                    <a:pt x="614" y="603"/>
                  </a:cubicBezTo>
                  <a:cubicBezTo>
                    <a:pt x="614" y="571"/>
                    <a:pt x="623" y="542"/>
                    <a:pt x="641" y="514"/>
                  </a:cubicBezTo>
                  <a:cubicBezTo>
                    <a:pt x="660" y="486"/>
                    <a:pt x="686" y="465"/>
                    <a:pt x="720" y="450"/>
                  </a:cubicBezTo>
                  <a:cubicBezTo>
                    <a:pt x="738" y="442"/>
                    <a:pt x="760" y="437"/>
                    <a:pt x="787" y="433"/>
                  </a:cubicBezTo>
                  <a:cubicBezTo>
                    <a:pt x="787" y="378"/>
                    <a:pt x="787" y="378"/>
                    <a:pt x="787" y="378"/>
                  </a:cubicBezTo>
                  <a:cubicBezTo>
                    <a:pt x="787" y="369"/>
                    <a:pt x="794" y="361"/>
                    <a:pt x="804" y="361"/>
                  </a:cubicBezTo>
                  <a:cubicBezTo>
                    <a:pt x="890" y="361"/>
                    <a:pt x="890" y="361"/>
                    <a:pt x="890" y="361"/>
                  </a:cubicBezTo>
                  <a:cubicBezTo>
                    <a:pt x="899" y="361"/>
                    <a:pt x="907" y="369"/>
                    <a:pt x="907" y="378"/>
                  </a:cubicBezTo>
                  <a:cubicBezTo>
                    <a:pt x="907" y="433"/>
                    <a:pt x="907" y="433"/>
                    <a:pt x="907" y="433"/>
                  </a:cubicBezTo>
                  <a:cubicBezTo>
                    <a:pt x="955" y="441"/>
                    <a:pt x="994" y="456"/>
                    <a:pt x="1022" y="480"/>
                  </a:cubicBezTo>
                  <a:cubicBezTo>
                    <a:pt x="1058" y="511"/>
                    <a:pt x="1078" y="551"/>
                    <a:pt x="1083" y="601"/>
                  </a:cubicBezTo>
                  <a:cubicBezTo>
                    <a:pt x="1084" y="605"/>
                    <a:pt x="1082" y="610"/>
                    <a:pt x="1079" y="613"/>
                  </a:cubicBezTo>
                  <a:cubicBezTo>
                    <a:pt x="1076" y="617"/>
                    <a:pt x="1072" y="619"/>
                    <a:pt x="1067" y="619"/>
                  </a:cubicBezTo>
                  <a:cubicBezTo>
                    <a:pt x="1067" y="619"/>
                    <a:pt x="971" y="623"/>
                    <a:pt x="971" y="623"/>
                  </a:cubicBezTo>
                  <a:cubicBezTo>
                    <a:pt x="963" y="623"/>
                    <a:pt x="957" y="618"/>
                    <a:pt x="955" y="611"/>
                  </a:cubicBezTo>
                  <a:cubicBezTo>
                    <a:pt x="949" y="585"/>
                    <a:pt x="938" y="566"/>
                    <a:pt x="923" y="555"/>
                  </a:cubicBezTo>
                  <a:cubicBezTo>
                    <a:pt x="905" y="540"/>
                    <a:pt x="878" y="533"/>
                    <a:pt x="842" y="533"/>
                  </a:cubicBezTo>
                  <a:cubicBezTo>
                    <a:pt x="806" y="533"/>
                    <a:pt x="777" y="541"/>
                    <a:pt x="756" y="556"/>
                  </a:cubicBezTo>
                  <a:cubicBezTo>
                    <a:pt x="742" y="566"/>
                    <a:pt x="736" y="579"/>
                    <a:pt x="736" y="595"/>
                  </a:cubicBezTo>
                  <a:cubicBezTo>
                    <a:pt x="736" y="610"/>
                    <a:pt x="742" y="623"/>
                    <a:pt x="755" y="633"/>
                  </a:cubicBezTo>
                  <a:cubicBezTo>
                    <a:pt x="770" y="647"/>
                    <a:pt x="809" y="660"/>
                    <a:pt x="871" y="675"/>
                  </a:cubicBezTo>
                  <a:cubicBezTo>
                    <a:pt x="932" y="690"/>
                    <a:pt x="979" y="705"/>
                    <a:pt x="1008" y="720"/>
                  </a:cubicBezTo>
                  <a:cubicBezTo>
                    <a:pt x="1037" y="736"/>
                    <a:pt x="1061" y="757"/>
                    <a:pt x="1077" y="784"/>
                  </a:cubicBezTo>
                  <a:cubicBezTo>
                    <a:pt x="1094" y="811"/>
                    <a:pt x="1102" y="845"/>
                    <a:pt x="1102" y="884"/>
                  </a:cubicBezTo>
                  <a:cubicBezTo>
                    <a:pt x="1102" y="920"/>
                    <a:pt x="1092" y="954"/>
                    <a:pt x="1072" y="98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6691673" y="3454401"/>
            <a:ext cx="738950" cy="488784"/>
            <a:chOff x="10736263" y="4824413"/>
            <a:chExt cx="914400" cy="604837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39" name="Freeform 104"/>
            <p:cNvSpPr>
              <a:spLocks/>
            </p:cNvSpPr>
            <p:nvPr/>
          </p:nvSpPr>
          <p:spPr bwMode="auto">
            <a:xfrm>
              <a:off x="10736263" y="4824413"/>
              <a:ext cx="669925" cy="557212"/>
            </a:xfrm>
            <a:custGeom>
              <a:avLst/>
              <a:gdLst>
                <a:gd name="T0" fmla="*/ 85 w 1724"/>
                <a:gd name="T1" fmla="*/ 1230 h 1434"/>
                <a:gd name="T2" fmla="*/ 112 w 1724"/>
                <a:gd name="T3" fmla="*/ 1434 h 1434"/>
                <a:gd name="T4" fmla="*/ 38 w 1724"/>
                <a:gd name="T5" fmla="*/ 1434 h 1434"/>
                <a:gd name="T6" fmla="*/ 0 w 1724"/>
                <a:gd name="T7" fmla="*/ 1146 h 1434"/>
                <a:gd name="T8" fmla="*/ 1145 w 1724"/>
                <a:gd name="T9" fmla="*/ 0 h 1434"/>
                <a:gd name="T10" fmla="*/ 1724 w 1724"/>
                <a:gd name="T11" fmla="*/ 147 h 1434"/>
                <a:gd name="T12" fmla="*/ 1179 w 1724"/>
                <a:gd name="T13" fmla="*/ 483 h 1434"/>
                <a:gd name="T14" fmla="*/ 888 w 1724"/>
                <a:gd name="T15" fmla="*/ 428 h 1434"/>
                <a:gd name="T16" fmla="*/ 85 w 1724"/>
                <a:gd name="T17" fmla="*/ 1230 h 1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24" h="1434">
                  <a:moveTo>
                    <a:pt x="85" y="1230"/>
                  </a:moveTo>
                  <a:cubicBezTo>
                    <a:pt x="85" y="1301"/>
                    <a:pt x="95" y="1369"/>
                    <a:pt x="112" y="1434"/>
                  </a:cubicBezTo>
                  <a:cubicBezTo>
                    <a:pt x="38" y="1434"/>
                    <a:pt x="38" y="1434"/>
                    <a:pt x="38" y="1434"/>
                  </a:cubicBezTo>
                  <a:cubicBezTo>
                    <a:pt x="14" y="1342"/>
                    <a:pt x="0" y="1246"/>
                    <a:pt x="0" y="1146"/>
                  </a:cubicBezTo>
                  <a:cubicBezTo>
                    <a:pt x="0" y="513"/>
                    <a:pt x="513" y="0"/>
                    <a:pt x="1145" y="0"/>
                  </a:cubicBezTo>
                  <a:cubicBezTo>
                    <a:pt x="1350" y="0"/>
                    <a:pt x="1548" y="50"/>
                    <a:pt x="1724" y="147"/>
                  </a:cubicBezTo>
                  <a:cubicBezTo>
                    <a:pt x="1179" y="483"/>
                    <a:pt x="1179" y="483"/>
                    <a:pt x="1179" y="483"/>
                  </a:cubicBezTo>
                  <a:cubicBezTo>
                    <a:pt x="1089" y="448"/>
                    <a:pt x="991" y="428"/>
                    <a:pt x="888" y="428"/>
                  </a:cubicBezTo>
                  <a:cubicBezTo>
                    <a:pt x="444" y="428"/>
                    <a:pt x="85" y="787"/>
                    <a:pt x="85" y="123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105"/>
            <p:cNvSpPr>
              <a:spLocks/>
            </p:cNvSpPr>
            <p:nvPr/>
          </p:nvSpPr>
          <p:spPr bwMode="auto">
            <a:xfrm>
              <a:off x="11355388" y="4960938"/>
              <a:ext cx="295275" cy="420687"/>
            </a:xfrm>
            <a:custGeom>
              <a:avLst/>
              <a:gdLst>
                <a:gd name="T0" fmla="*/ 397 w 761"/>
                <a:gd name="T1" fmla="*/ 0 h 1083"/>
                <a:gd name="T2" fmla="*/ 0 w 761"/>
                <a:gd name="T3" fmla="*/ 498 h 1083"/>
                <a:gd name="T4" fmla="*/ 96 w 761"/>
                <a:gd name="T5" fmla="*/ 879 h 1083"/>
                <a:gd name="T6" fmla="*/ 69 w 761"/>
                <a:gd name="T7" fmla="*/ 1083 h 1083"/>
                <a:gd name="T8" fmla="*/ 757 w 761"/>
                <a:gd name="T9" fmla="*/ 1083 h 1083"/>
                <a:gd name="T10" fmla="*/ 761 w 761"/>
                <a:gd name="T11" fmla="*/ 1014 h 1083"/>
                <a:gd name="T12" fmla="*/ 397 w 761"/>
                <a:gd name="T13" fmla="*/ 0 h 10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61" h="1083">
                  <a:moveTo>
                    <a:pt x="397" y="0"/>
                  </a:moveTo>
                  <a:cubicBezTo>
                    <a:pt x="0" y="498"/>
                    <a:pt x="0" y="498"/>
                    <a:pt x="0" y="498"/>
                  </a:cubicBezTo>
                  <a:cubicBezTo>
                    <a:pt x="61" y="612"/>
                    <a:pt x="96" y="742"/>
                    <a:pt x="96" y="879"/>
                  </a:cubicBezTo>
                  <a:cubicBezTo>
                    <a:pt x="96" y="950"/>
                    <a:pt x="86" y="1018"/>
                    <a:pt x="69" y="1083"/>
                  </a:cubicBezTo>
                  <a:cubicBezTo>
                    <a:pt x="757" y="1083"/>
                    <a:pt x="757" y="1083"/>
                    <a:pt x="757" y="1083"/>
                  </a:cubicBezTo>
                  <a:cubicBezTo>
                    <a:pt x="759" y="1060"/>
                    <a:pt x="761" y="1038"/>
                    <a:pt x="761" y="1014"/>
                  </a:cubicBezTo>
                  <a:cubicBezTo>
                    <a:pt x="761" y="570"/>
                    <a:pt x="618" y="230"/>
                    <a:pt x="39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106"/>
            <p:cNvSpPr>
              <a:spLocks noEditPoints="1"/>
            </p:cNvSpPr>
            <p:nvPr/>
          </p:nvSpPr>
          <p:spPr bwMode="auto">
            <a:xfrm>
              <a:off x="10912476" y="4875213"/>
              <a:ext cx="600075" cy="554037"/>
            </a:xfrm>
            <a:custGeom>
              <a:avLst/>
              <a:gdLst>
                <a:gd name="T0" fmla="*/ 780 w 1546"/>
                <a:gd name="T1" fmla="*/ 963 h 1425"/>
                <a:gd name="T2" fmla="*/ 509 w 1546"/>
                <a:gd name="T3" fmla="*/ 1371 h 1425"/>
                <a:gd name="T4" fmla="*/ 54 w 1546"/>
                <a:gd name="T5" fmla="*/ 1109 h 1425"/>
                <a:gd name="T6" fmla="*/ 316 w 1546"/>
                <a:gd name="T7" fmla="*/ 653 h 1425"/>
                <a:gd name="T8" fmla="*/ 492 w 1546"/>
                <a:gd name="T9" fmla="*/ 651 h 1425"/>
                <a:gd name="T10" fmla="*/ 1546 w 1546"/>
                <a:gd name="T11" fmla="*/ 0 h 1425"/>
                <a:gd name="T12" fmla="*/ 780 w 1546"/>
                <a:gd name="T13" fmla="*/ 963 h 1425"/>
                <a:gd name="T14" fmla="*/ 570 w 1546"/>
                <a:gd name="T15" fmla="*/ 970 h 1425"/>
                <a:gd name="T16" fmla="*/ 370 w 1546"/>
                <a:gd name="T17" fmla="*/ 854 h 1425"/>
                <a:gd name="T18" fmla="*/ 254 w 1546"/>
                <a:gd name="T19" fmla="*/ 1055 h 1425"/>
                <a:gd name="T20" fmla="*/ 455 w 1546"/>
                <a:gd name="T21" fmla="*/ 1170 h 1425"/>
                <a:gd name="T22" fmla="*/ 570 w 1546"/>
                <a:gd name="T23" fmla="*/ 970 h 14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546" h="1425">
                  <a:moveTo>
                    <a:pt x="780" y="963"/>
                  </a:moveTo>
                  <a:cubicBezTo>
                    <a:pt x="804" y="1146"/>
                    <a:pt x="692" y="1322"/>
                    <a:pt x="509" y="1371"/>
                  </a:cubicBezTo>
                  <a:cubicBezTo>
                    <a:pt x="311" y="1425"/>
                    <a:pt x="107" y="1307"/>
                    <a:pt x="54" y="1109"/>
                  </a:cubicBezTo>
                  <a:cubicBezTo>
                    <a:pt x="0" y="910"/>
                    <a:pt x="118" y="706"/>
                    <a:pt x="316" y="653"/>
                  </a:cubicBezTo>
                  <a:cubicBezTo>
                    <a:pt x="376" y="637"/>
                    <a:pt x="436" y="638"/>
                    <a:pt x="492" y="651"/>
                  </a:cubicBezTo>
                  <a:cubicBezTo>
                    <a:pt x="1546" y="0"/>
                    <a:pt x="1546" y="0"/>
                    <a:pt x="1546" y="0"/>
                  </a:cubicBezTo>
                  <a:lnTo>
                    <a:pt x="780" y="963"/>
                  </a:lnTo>
                  <a:close/>
                  <a:moveTo>
                    <a:pt x="570" y="970"/>
                  </a:moveTo>
                  <a:cubicBezTo>
                    <a:pt x="547" y="882"/>
                    <a:pt x="457" y="831"/>
                    <a:pt x="370" y="854"/>
                  </a:cubicBezTo>
                  <a:cubicBezTo>
                    <a:pt x="283" y="878"/>
                    <a:pt x="231" y="967"/>
                    <a:pt x="254" y="1055"/>
                  </a:cubicBezTo>
                  <a:cubicBezTo>
                    <a:pt x="278" y="1142"/>
                    <a:pt x="368" y="1194"/>
                    <a:pt x="455" y="1170"/>
                  </a:cubicBezTo>
                  <a:cubicBezTo>
                    <a:pt x="542" y="1147"/>
                    <a:pt x="594" y="1057"/>
                    <a:pt x="570" y="97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1" y="1172488"/>
            <a:ext cx="6096000" cy="4974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3734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ounded Rectangle 26"/>
          <p:cNvSpPr/>
          <p:nvPr/>
        </p:nvSpPr>
        <p:spPr>
          <a:xfrm>
            <a:off x="2838120" y="1447800"/>
            <a:ext cx="3343901" cy="802712"/>
          </a:xfrm>
          <a:prstGeom prst="roundRect">
            <a:avLst>
              <a:gd name="adj" fmla="val 31313"/>
            </a:avLst>
          </a:prstGeom>
          <a:solidFill>
            <a:schemeClr val="accent1"/>
          </a:solidFill>
          <a:ln w="28575"/>
        </p:spPr>
        <p:style>
          <a:lnRef idx="3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1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bIns="73152" anchor="ctr"/>
          <a:lstStyle/>
          <a:p>
            <a:pPr marL="627063"/>
            <a:r>
              <a:rPr lang="en-US" sz="2400" b="1" spc="120" dirty="0">
                <a:solidFill>
                  <a:schemeClr val="bg1"/>
                </a:solidFill>
              </a:rPr>
              <a:t>THE SOLUTION</a:t>
            </a:r>
            <a:endParaRPr lang="en-US" sz="2400" b="1" spc="12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Driver Behavior with Smart Telematics</a:t>
            </a:r>
          </a:p>
        </p:txBody>
      </p:sp>
      <p:sp>
        <p:nvSpPr>
          <p:cNvPr id="15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HPCC Systems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A0FA4-4888-4F28-8FAB-2684F8E0FA2F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13" name="Content Placeholder 1"/>
          <p:cNvSpPr txBox="1">
            <a:spLocks/>
          </p:cNvSpPr>
          <p:nvPr/>
        </p:nvSpPr>
        <p:spPr>
          <a:xfrm>
            <a:off x="3715657" y="2627086"/>
            <a:ext cx="3309257" cy="350701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rgbClr val="E12726"/>
              </a:buClr>
              <a:buFont typeface="Arial" panose="020B0604020202020204" pitchFamily="34" charset="0"/>
              <a:buChar char="•"/>
              <a:defRPr lang="en-US" sz="2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400" kern="1200" dirty="0" smtClean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400" kern="1200" dirty="0" smtClean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2813" fontAlgn="base">
              <a:spcBef>
                <a:spcPct val="0"/>
              </a:spcBef>
              <a:spcAft>
                <a:spcPts val="1200"/>
              </a:spcAft>
              <a:buClr>
                <a:schemeClr val="accent1"/>
              </a:buClr>
              <a:buFont typeface="Arial" charset="0"/>
              <a:buChar char="•"/>
            </a:pPr>
            <a:r>
              <a:rPr lang="en-US" sz="2000" dirty="0">
                <a:ea typeface="ＭＳ Ｐゴシック" charset="0"/>
              </a:rPr>
              <a:t>Telematics smart phone application</a:t>
            </a:r>
          </a:p>
          <a:p>
            <a:pPr defTabSz="912813" fontAlgn="base">
              <a:spcBef>
                <a:spcPct val="0"/>
              </a:spcBef>
              <a:spcAft>
                <a:spcPts val="1200"/>
              </a:spcAft>
              <a:buClr>
                <a:schemeClr val="accent1"/>
              </a:buClr>
              <a:buFont typeface="Arial" charset="0"/>
              <a:buChar char="•"/>
            </a:pPr>
            <a:r>
              <a:rPr lang="en-US" sz="2000" dirty="0">
                <a:ea typeface="ＭＳ Ｐゴシック" charset="0"/>
              </a:rPr>
              <a:t>Central system to collect (very large) data and perform analytics (HPCC Systems)</a:t>
            </a:r>
          </a:p>
          <a:p>
            <a:pPr defTabSz="912813" fontAlgn="base">
              <a:spcBef>
                <a:spcPct val="0"/>
              </a:spcBef>
              <a:spcAft>
                <a:spcPts val="1200"/>
              </a:spcAft>
              <a:buClr>
                <a:schemeClr val="accent1"/>
              </a:buClr>
              <a:buFont typeface="Arial" charset="0"/>
              <a:buChar char="•"/>
            </a:pPr>
            <a:r>
              <a:rPr lang="en-US" sz="2000" dirty="0">
                <a:ea typeface="ＭＳ Ｐゴシック" charset="0"/>
              </a:rPr>
              <a:t>Journey based feedback </a:t>
            </a:r>
            <a:br>
              <a:rPr lang="en-US" sz="2000" dirty="0">
                <a:ea typeface="ＭＳ Ｐゴシック" charset="0"/>
              </a:rPr>
            </a:br>
            <a:r>
              <a:rPr lang="en-US" sz="2000" dirty="0">
                <a:ea typeface="ＭＳ Ｐゴシック" charset="0"/>
              </a:rPr>
              <a:t>to all drivers to advice </a:t>
            </a:r>
            <a:br>
              <a:rPr lang="en-US" sz="2000" dirty="0">
                <a:ea typeface="ＭＳ Ｐゴシック" charset="0"/>
              </a:rPr>
            </a:br>
            <a:r>
              <a:rPr lang="en-US" sz="2000" dirty="0">
                <a:ea typeface="ＭＳ Ｐゴシック" charset="0"/>
              </a:rPr>
              <a:t>and correct behavior </a:t>
            </a:r>
            <a:br>
              <a:rPr lang="en-US" sz="2000" dirty="0">
                <a:ea typeface="ＭＳ Ｐゴシック" charset="0"/>
              </a:rPr>
            </a:br>
            <a:r>
              <a:rPr lang="en-US" sz="2000" dirty="0">
                <a:ea typeface="ＭＳ Ｐゴシック" charset="0"/>
              </a:rPr>
              <a:t>(HPCC Systems)</a:t>
            </a:r>
          </a:p>
          <a:p>
            <a:pPr defTabSz="912813" fontAlgn="base">
              <a:spcBef>
                <a:spcPct val="0"/>
              </a:spcBef>
              <a:spcAft>
                <a:spcPts val="1200"/>
              </a:spcAft>
              <a:buClr>
                <a:schemeClr val="accent1"/>
              </a:buClr>
              <a:buFont typeface="Arial" charset="0"/>
              <a:buChar char="•"/>
            </a:pPr>
            <a:r>
              <a:rPr lang="en-US" sz="2000" dirty="0">
                <a:ea typeface="ＭＳ Ｐゴシック" charset="0"/>
              </a:rPr>
              <a:t>Insurance enrollment to reduce premiums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7634513" y="1376135"/>
            <a:ext cx="4310743" cy="4357915"/>
            <a:chOff x="7634513" y="1509485"/>
            <a:chExt cx="4310743" cy="4357915"/>
          </a:xfrm>
        </p:grpSpPr>
        <p:sp>
          <p:nvSpPr>
            <p:cNvPr id="8" name="Content Placeholder 1"/>
            <p:cNvSpPr txBox="1">
              <a:spLocks/>
            </p:cNvSpPr>
            <p:nvPr/>
          </p:nvSpPr>
          <p:spPr>
            <a:xfrm>
              <a:off x="7634513" y="1776548"/>
              <a:ext cx="4310743" cy="4090852"/>
            </a:xfrm>
            <a:prstGeom prst="rect">
              <a:avLst/>
            </a:prstGeom>
          </p:spPr>
          <p:txBody>
            <a:bodyPr vert="horz" lIns="0" tIns="0" rIns="0" bIns="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400"/>
                </a:spcBef>
                <a:buClr>
                  <a:srgbClr val="E12726"/>
                </a:buClr>
                <a:buFont typeface="Arial" panose="020B0604020202020204" pitchFamily="34" charset="0"/>
                <a:buChar char="•"/>
                <a:defRPr lang="en-US" sz="2800" kern="1200" dirty="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lang="en-US" sz="2400" kern="1200" dirty="0" smtClean="0">
                  <a:solidFill>
                    <a:prstClr val="black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lang="en-US" sz="2400" kern="1200" dirty="0" smtClean="0">
                  <a:solidFill>
                    <a:prstClr val="black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defTabSz="912813" fontAlgn="base">
                <a:lnSpc>
                  <a:spcPct val="110000"/>
                </a:lnSpc>
                <a:spcBef>
                  <a:spcPct val="0"/>
                </a:spcBef>
                <a:spcAft>
                  <a:spcPts val="1200"/>
                </a:spcAft>
                <a:buClr>
                  <a:schemeClr val="accent1"/>
                </a:buClr>
                <a:buNone/>
              </a:pPr>
              <a:r>
                <a:rPr lang="en-US" sz="2400" b="1" spc="120" dirty="0">
                  <a:solidFill>
                    <a:schemeClr val="accent2">
                      <a:lumMod val="75000"/>
                    </a:schemeClr>
                  </a:solidFill>
                </a:rPr>
                <a:t>THE OUTCOME: </a:t>
              </a:r>
              <a:endParaRPr lang="en-US" b="1" dirty="0">
                <a:solidFill>
                  <a:schemeClr val="accent2">
                    <a:lumMod val="75000"/>
                  </a:schemeClr>
                </a:solidFill>
                <a:ea typeface="ＭＳ Ｐゴシック" charset="0"/>
              </a:endParaRPr>
            </a:p>
            <a:p>
              <a:pPr marL="347663" indent="-347663" defTabSz="912813" fontAlgn="base">
                <a:spcBef>
                  <a:spcPct val="0"/>
                </a:spcBef>
                <a:spcAft>
                  <a:spcPts val="1200"/>
                </a:spcAft>
                <a:buClr>
                  <a:schemeClr val="accent2">
                    <a:lumMod val="75000"/>
                  </a:schemeClr>
                </a:buClr>
                <a:buFont typeface="Wingdings" panose="05000000000000000000" pitchFamily="2" charset="2"/>
                <a:buChar char="ü"/>
              </a:pPr>
              <a:r>
                <a:rPr lang="en-US" sz="2000" b="1" i="1" dirty="0">
                  <a:solidFill>
                    <a:schemeClr val="accent2">
                      <a:lumMod val="75000"/>
                    </a:schemeClr>
                  </a:solidFill>
                  <a:ea typeface="ＭＳ Ｐゴシック" charset="0"/>
                </a:rPr>
                <a:t>Recommend corrections to driver behavior that would avoid accidents</a:t>
              </a:r>
            </a:p>
            <a:p>
              <a:pPr marL="347663" indent="-347663" defTabSz="912813" fontAlgn="base">
                <a:spcBef>
                  <a:spcPct val="0"/>
                </a:spcBef>
                <a:spcAft>
                  <a:spcPts val="1200"/>
                </a:spcAft>
                <a:buClr>
                  <a:schemeClr val="accent2">
                    <a:lumMod val="75000"/>
                  </a:schemeClr>
                </a:buClr>
                <a:buFont typeface="Wingdings" panose="05000000000000000000" pitchFamily="2" charset="2"/>
                <a:buChar char="ü"/>
              </a:pPr>
              <a:r>
                <a:rPr lang="en-US" sz="2000" b="1" i="1" dirty="0">
                  <a:solidFill>
                    <a:schemeClr val="accent2">
                      <a:lumMod val="75000"/>
                    </a:schemeClr>
                  </a:solidFill>
                  <a:ea typeface="ＭＳ Ｐゴシック" charset="0"/>
                </a:rPr>
                <a:t>Reduce overall Insurance costs</a:t>
              </a:r>
            </a:p>
            <a:p>
              <a:pPr marL="347663" indent="-347663" defTabSz="912813" fontAlgn="base">
                <a:spcBef>
                  <a:spcPct val="0"/>
                </a:spcBef>
                <a:spcAft>
                  <a:spcPts val="1200"/>
                </a:spcAft>
                <a:buClr>
                  <a:schemeClr val="accent2">
                    <a:lumMod val="75000"/>
                  </a:schemeClr>
                </a:buClr>
                <a:buFont typeface="Wingdings" panose="05000000000000000000" pitchFamily="2" charset="2"/>
                <a:buChar char="ü"/>
              </a:pPr>
              <a:r>
                <a:rPr lang="en-US" sz="2000" b="1" i="1" dirty="0">
                  <a:solidFill>
                    <a:schemeClr val="accent2">
                      <a:lumMod val="75000"/>
                    </a:schemeClr>
                  </a:solidFill>
                  <a:ea typeface="ＭＳ Ｐゴシック" charset="0"/>
                </a:rPr>
                <a:t>Correlate information from drivers data traversing the same path to create an understanding of </a:t>
              </a:r>
              <a:br>
                <a:rPr lang="en-US" sz="2000" b="1" i="1" dirty="0">
                  <a:solidFill>
                    <a:schemeClr val="accent2">
                      <a:lumMod val="75000"/>
                    </a:schemeClr>
                  </a:solidFill>
                  <a:ea typeface="ＭＳ Ｐゴシック" charset="0"/>
                </a:rPr>
              </a:br>
              <a:r>
                <a:rPr lang="en-US" sz="2000" b="1" i="1" dirty="0">
                  <a:solidFill>
                    <a:schemeClr val="accent2">
                      <a:lumMod val="75000"/>
                    </a:schemeClr>
                  </a:solidFill>
                  <a:ea typeface="ＭＳ Ｐゴシック" charset="0"/>
                </a:rPr>
                <a:t>predictable actions</a:t>
              </a:r>
            </a:p>
            <a:p>
              <a:pPr marL="347663" indent="-347663" defTabSz="912813" fontAlgn="base">
                <a:spcBef>
                  <a:spcPct val="0"/>
                </a:spcBef>
                <a:spcAft>
                  <a:spcPts val="1200"/>
                </a:spcAft>
                <a:buClr>
                  <a:schemeClr val="accent2">
                    <a:lumMod val="75000"/>
                  </a:schemeClr>
                </a:buClr>
                <a:buFont typeface="Wingdings" panose="05000000000000000000" pitchFamily="2" charset="2"/>
                <a:buChar char="ü"/>
              </a:pPr>
              <a:r>
                <a:rPr lang="en-US" sz="2000" b="1" i="1" dirty="0">
                  <a:solidFill>
                    <a:schemeClr val="accent2">
                      <a:lumMod val="75000"/>
                    </a:schemeClr>
                  </a:solidFill>
                  <a:ea typeface="ＭＳ Ｐゴシック" charset="0"/>
                </a:rPr>
                <a:t>Examples include periods of traffic congestion, problem areas in the </a:t>
              </a:r>
              <a:br>
                <a:rPr lang="en-US" sz="2000" b="1" i="1" dirty="0">
                  <a:solidFill>
                    <a:schemeClr val="accent2">
                      <a:lumMod val="75000"/>
                    </a:schemeClr>
                  </a:solidFill>
                  <a:ea typeface="ＭＳ Ｐゴシック" charset="0"/>
                </a:rPr>
              </a:br>
              <a:r>
                <a:rPr lang="en-US" sz="2000" b="1" i="1" dirty="0">
                  <a:solidFill>
                    <a:schemeClr val="accent2">
                      <a:lumMod val="75000"/>
                    </a:schemeClr>
                  </a:solidFill>
                  <a:ea typeface="ＭＳ Ｐゴシック" charset="0"/>
                </a:rPr>
                <a:t>path and hazard detection</a:t>
              </a:r>
            </a:p>
          </p:txBody>
        </p:sp>
        <p:sp>
          <p:nvSpPr>
            <p:cNvPr id="14" name="Freeform 91"/>
            <p:cNvSpPr>
              <a:spLocks noEditPoints="1"/>
            </p:cNvSpPr>
            <p:nvPr/>
          </p:nvSpPr>
          <p:spPr bwMode="auto">
            <a:xfrm>
              <a:off x="9925278" y="1509485"/>
              <a:ext cx="735694" cy="637769"/>
            </a:xfrm>
            <a:custGeom>
              <a:avLst/>
              <a:gdLst>
                <a:gd name="T0" fmla="*/ 2190 w 2224"/>
                <a:gd name="T1" fmla="*/ 1820 h 1926"/>
                <a:gd name="T2" fmla="*/ 1173 w 2224"/>
                <a:gd name="T3" fmla="*/ 59 h 1926"/>
                <a:gd name="T4" fmla="*/ 1051 w 2224"/>
                <a:gd name="T5" fmla="*/ 59 h 1926"/>
                <a:gd name="T6" fmla="*/ 34 w 2224"/>
                <a:gd name="T7" fmla="*/ 1820 h 1926"/>
                <a:gd name="T8" fmla="*/ 95 w 2224"/>
                <a:gd name="T9" fmla="*/ 1926 h 1926"/>
                <a:gd name="T10" fmla="*/ 2129 w 2224"/>
                <a:gd name="T11" fmla="*/ 1926 h 1926"/>
                <a:gd name="T12" fmla="*/ 2190 w 2224"/>
                <a:gd name="T13" fmla="*/ 1820 h 1926"/>
                <a:gd name="T14" fmla="*/ 1218 w 2224"/>
                <a:gd name="T15" fmla="*/ 1692 h 1926"/>
                <a:gd name="T16" fmla="*/ 1113 w 2224"/>
                <a:gd name="T17" fmla="*/ 1734 h 1926"/>
                <a:gd name="T18" fmla="*/ 1006 w 2224"/>
                <a:gd name="T19" fmla="*/ 1692 h 1926"/>
                <a:gd name="T20" fmla="*/ 962 w 2224"/>
                <a:gd name="T21" fmla="*/ 1589 h 1926"/>
                <a:gd name="T22" fmla="*/ 1006 w 2224"/>
                <a:gd name="T23" fmla="*/ 1487 h 1926"/>
                <a:gd name="T24" fmla="*/ 1113 w 2224"/>
                <a:gd name="T25" fmla="*/ 1443 h 1926"/>
                <a:gd name="T26" fmla="*/ 1218 w 2224"/>
                <a:gd name="T27" fmla="*/ 1487 h 1926"/>
                <a:gd name="T28" fmla="*/ 1263 w 2224"/>
                <a:gd name="T29" fmla="*/ 1589 h 1926"/>
                <a:gd name="T30" fmla="*/ 1218 w 2224"/>
                <a:gd name="T31" fmla="*/ 1692 h 1926"/>
                <a:gd name="T32" fmla="*/ 1253 w 2224"/>
                <a:gd name="T33" fmla="*/ 809 h 1926"/>
                <a:gd name="T34" fmla="*/ 1142 w 2224"/>
                <a:gd name="T35" fmla="*/ 1350 h 1926"/>
                <a:gd name="T36" fmla="*/ 1082 w 2224"/>
                <a:gd name="T37" fmla="*/ 1350 h 1926"/>
                <a:gd name="T38" fmla="*/ 973 w 2224"/>
                <a:gd name="T39" fmla="*/ 813 h 1926"/>
                <a:gd name="T40" fmla="*/ 960 w 2224"/>
                <a:gd name="T41" fmla="*/ 724 h 1926"/>
                <a:gd name="T42" fmla="*/ 1005 w 2224"/>
                <a:gd name="T43" fmla="*/ 621 h 1926"/>
                <a:gd name="T44" fmla="*/ 1112 w 2224"/>
                <a:gd name="T45" fmla="*/ 579 h 1926"/>
                <a:gd name="T46" fmla="*/ 1219 w 2224"/>
                <a:gd name="T47" fmla="*/ 621 h 1926"/>
                <a:gd name="T48" fmla="*/ 1264 w 2224"/>
                <a:gd name="T49" fmla="*/ 724 h 1926"/>
                <a:gd name="T50" fmla="*/ 1253 w 2224"/>
                <a:gd name="T51" fmla="*/ 809 h 19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224" h="1926">
                  <a:moveTo>
                    <a:pt x="2190" y="1820"/>
                  </a:moveTo>
                  <a:cubicBezTo>
                    <a:pt x="1173" y="59"/>
                    <a:pt x="1173" y="59"/>
                    <a:pt x="1173" y="59"/>
                  </a:cubicBezTo>
                  <a:cubicBezTo>
                    <a:pt x="1140" y="0"/>
                    <a:pt x="1084" y="0"/>
                    <a:pt x="1051" y="59"/>
                  </a:cubicBezTo>
                  <a:cubicBezTo>
                    <a:pt x="34" y="1820"/>
                    <a:pt x="34" y="1820"/>
                    <a:pt x="34" y="1820"/>
                  </a:cubicBezTo>
                  <a:cubicBezTo>
                    <a:pt x="0" y="1878"/>
                    <a:pt x="28" y="1926"/>
                    <a:pt x="95" y="1926"/>
                  </a:cubicBezTo>
                  <a:cubicBezTo>
                    <a:pt x="2129" y="1926"/>
                    <a:pt x="2129" y="1926"/>
                    <a:pt x="2129" y="1926"/>
                  </a:cubicBezTo>
                  <a:cubicBezTo>
                    <a:pt x="2197" y="1926"/>
                    <a:pt x="2224" y="1878"/>
                    <a:pt x="2190" y="1820"/>
                  </a:cubicBezTo>
                  <a:close/>
                  <a:moveTo>
                    <a:pt x="1218" y="1692"/>
                  </a:moveTo>
                  <a:cubicBezTo>
                    <a:pt x="1188" y="1720"/>
                    <a:pt x="1153" y="1734"/>
                    <a:pt x="1113" y="1734"/>
                  </a:cubicBezTo>
                  <a:cubicBezTo>
                    <a:pt x="1072" y="1734"/>
                    <a:pt x="1036" y="1720"/>
                    <a:pt x="1006" y="1692"/>
                  </a:cubicBezTo>
                  <a:cubicBezTo>
                    <a:pt x="977" y="1663"/>
                    <a:pt x="962" y="1629"/>
                    <a:pt x="962" y="1589"/>
                  </a:cubicBezTo>
                  <a:cubicBezTo>
                    <a:pt x="962" y="1550"/>
                    <a:pt x="977" y="1516"/>
                    <a:pt x="1006" y="1487"/>
                  </a:cubicBezTo>
                  <a:cubicBezTo>
                    <a:pt x="1036" y="1458"/>
                    <a:pt x="1072" y="1443"/>
                    <a:pt x="1113" y="1443"/>
                  </a:cubicBezTo>
                  <a:cubicBezTo>
                    <a:pt x="1153" y="1443"/>
                    <a:pt x="1188" y="1458"/>
                    <a:pt x="1218" y="1487"/>
                  </a:cubicBezTo>
                  <a:cubicBezTo>
                    <a:pt x="1248" y="1516"/>
                    <a:pt x="1263" y="1550"/>
                    <a:pt x="1263" y="1589"/>
                  </a:cubicBezTo>
                  <a:cubicBezTo>
                    <a:pt x="1263" y="1629"/>
                    <a:pt x="1248" y="1663"/>
                    <a:pt x="1218" y="1692"/>
                  </a:cubicBezTo>
                  <a:close/>
                  <a:moveTo>
                    <a:pt x="1253" y="809"/>
                  </a:moveTo>
                  <a:cubicBezTo>
                    <a:pt x="1246" y="844"/>
                    <a:pt x="1158" y="1251"/>
                    <a:pt x="1142" y="1350"/>
                  </a:cubicBezTo>
                  <a:cubicBezTo>
                    <a:pt x="1082" y="1350"/>
                    <a:pt x="1082" y="1350"/>
                    <a:pt x="1082" y="1350"/>
                  </a:cubicBezTo>
                  <a:cubicBezTo>
                    <a:pt x="1066" y="1250"/>
                    <a:pt x="981" y="853"/>
                    <a:pt x="973" y="813"/>
                  </a:cubicBezTo>
                  <a:cubicBezTo>
                    <a:pt x="964" y="774"/>
                    <a:pt x="960" y="744"/>
                    <a:pt x="960" y="724"/>
                  </a:cubicBezTo>
                  <a:cubicBezTo>
                    <a:pt x="960" y="684"/>
                    <a:pt x="975" y="650"/>
                    <a:pt x="1005" y="621"/>
                  </a:cubicBezTo>
                  <a:cubicBezTo>
                    <a:pt x="1034" y="593"/>
                    <a:pt x="1070" y="579"/>
                    <a:pt x="1112" y="579"/>
                  </a:cubicBezTo>
                  <a:cubicBezTo>
                    <a:pt x="1153" y="579"/>
                    <a:pt x="1189" y="593"/>
                    <a:pt x="1219" y="621"/>
                  </a:cubicBezTo>
                  <a:cubicBezTo>
                    <a:pt x="1249" y="650"/>
                    <a:pt x="1264" y="684"/>
                    <a:pt x="1264" y="724"/>
                  </a:cubicBezTo>
                  <a:cubicBezTo>
                    <a:pt x="1264" y="746"/>
                    <a:pt x="1261" y="774"/>
                    <a:pt x="1253" y="809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1" y="1172488"/>
            <a:ext cx="3295651" cy="4974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047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E-Learning</a:t>
            </a:r>
          </a:p>
        </p:txBody>
      </p:sp>
      <p:sp>
        <p:nvSpPr>
          <p:cNvPr id="23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HPCC Systems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A0FA4-4888-4F28-8FAB-2684F8E0FA2F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8" name="Content Placeholder 1"/>
          <p:cNvSpPr txBox="1">
            <a:spLocks/>
          </p:cNvSpPr>
          <p:nvPr/>
        </p:nvSpPr>
        <p:spPr>
          <a:xfrm>
            <a:off x="7617525" y="2758968"/>
            <a:ext cx="4069380" cy="3595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rgbClr val="E12726"/>
              </a:buClr>
              <a:buFont typeface="Arial" panose="020B0604020202020204" pitchFamily="34" charset="0"/>
              <a:buChar char="•"/>
              <a:defRPr lang="en-US" sz="2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400" kern="1200" dirty="0" smtClean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400" kern="1200" dirty="0" smtClean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2813" fontAlgn="base">
              <a:spcBef>
                <a:spcPts val="1800"/>
              </a:spcBef>
              <a:spcAft>
                <a:spcPts val="1200"/>
              </a:spcAft>
              <a:buClr>
                <a:schemeClr val="accent1"/>
              </a:buClr>
              <a:buNone/>
            </a:pPr>
            <a:r>
              <a:rPr lang="en-US" sz="2400" dirty="0">
                <a:ea typeface="ＭＳ Ｐゴシック" charset="0"/>
              </a:rPr>
              <a:t>Lack of deep insight into </a:t>
            </a:r>
            <a:br>
              <a:rPr lang="en-US" sz="2400" dirty="0">
                <a:ea typeface="ＭＳ Ｐゴシック" charset="0"/>
              </a:rPr>
            </a:br>
            <a:r>
              <a:rPr lang="en-US" sz="2400" dirty="0">
                <a:ea typeface="ＭＳ Ｐゴシック" charset="0"/>
              </a:rPr>
              <a:t>e-learning activities </a:t>
            </a:r>
            <a:br>
              <a:rPr lang="en-US" sz="2400" dirty="0">
                <a:ea typeface="ＭＳ Ｐゴシック" charset="0"/>
              </a:rPr>
            </a:br>
            <a:r>
              <a:rPr lang="en-US" sz="2400" dirty="0">
                <a:ea typeface="ＭＳ Ｐゴシック" charset="0"/>
              </a:rPr>
              <a:t>(training patterns, suspicious activities, problem tests and developing career paths)</a:t>
            </a:r>
          </a:p>
          <a:p>
            <a:pPr marL="0" indent="0" defTabSz="912813" fontAlgn="base">
              <a:spcBef>
                <a:spcPts val="1800"/>
              </a:spcBef>
              <a:spcAft>
                <a:spcPts val="1200"/>
              </a:spcAft>
              <a:buClr>
                <a:schemeClr val="accent1"/>
              </a:buClr>
              <a:buNone/>
            </a:pPr>
            <a:r>
              <a:rPr lang="en-US" sz="2400" dirty="0">
                <a:ea typeface="ＭＳ Ｐゴシック" charset="0"/>
              </a:rPr>
              <a:t>Collection and analysis of large quantities of data (500,000 users and 3 million courses)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740977" y="1447800"/>
            <a:ext cx="3403024" cy="802712"/>
          </a:xfrm>
          <a:prstGeom prst="roundRect">
            <a:avLst>
              <a:gd name="adj" fmla="val 31313"/>
            </a:avLst>
          </a:prstGeom>
          <a:solidFill>
            <a:schemeClr val="accent1"/>
          </a:solidFill>
          <a:ln w="28575"/>
        </p:spPr>
        <p:style>
          <a:lnRef idx="3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1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bIns="73152" anchor="ctr"/>
          <a:lstStyle/>
          <a:p>
            <a:pPr marL="627063"/>
            <a:r>
              <a:rPr lang="en-US" sz="2400" b="1" spc="120" dirty="0">
                <a:solidFill>
                  <a:schemeClr val="bg1"/>
                </a:solidFill>
              </a:rPr>
              <a:t>THE CHALLENGE</a:t>
            </a:r>
            <a:endParaRPr lang="en-US" sz="2400" b="1" spc="120" dirty="0"/>
          </a:p>
        </p:txBody>
      </p:sp>
      <p:grpSp>
        <p:nvGrpSpPr>
          <p:cNvPr id="29" name="Group 35"/>
          <p:cNvGrpSpPr>
            <a:grpSpLocks noChangeAspect="1"/>
          </p:cNvGrpSpPr>
          <p:nvPr/>
        </p:nvGrpSpPr>
        <p:grpSpPr bwMode="auto">
          <a:xfrm>
            <a:off x="6718008" y="4751957"/>
            <a:ext cx="673392" cy="715480"/>
            <a:chOff x="6744" y="-920"/>
            <a:chExt cx="576" cy="612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30" name="Freeform 36"/>
            <p:cNvSpPr>
              <a:spLocks/>
            </p:cNvSpPr>
            <p:nvPr/>
          </p:nvSpPr>
          <p:spPr bwMode="auto">
            <a:xfrm>
              <a:off x="6744" y="-675"/>
              <a:ext cx="576" cy="193"/>
            </a:xfrm>
            <a:custGeom>
              <a:avLst/>
              <a:gdLst>
                <a:gd name="T0" fmla="*/ 1048 w 2098"/>
                <a:gd name="T1" fmla="*/ 202 h 704"/>
                <a:gd name="T2" fmla="*/ 49 w 2098"/>
                <a:gd name="T3" fmla="*/ 0 h 704"/>
                <a:gd name="T4" fmla="*/ 0 w 2098"/>
                <a:gd name="T5" fmla="*/ 221 h 704"/>
                <a:gd name="T6" fmla="*/ 64 w 2098"/>
                <a:gd name="T7" fmla="*/ 467 h 704"/>
                <a:gd name="T8" fmla="*/ 1048 w 2098"/>
                <a:gd name="T9" fmla="*/ 704 h 704"/>
                <a:gd name="T10" fmla="*/ 2029 w 2098"/>
                <a:gd name="T11" fmla="*/ 473 h 704"/>
                <a:gd name="T12" fmla="*/ 2098 w 2098"/>
                <a:gd name="T13" fmla="*/ 221 h 704"/>
                <a:gd name="T14" fmla="*/ 2048 w 2098"/>
                <a:gd name="T15" fmla="*/ 0 h 704"/>
                <a:gd name="T16" fmla="*/ 1048 w 2098"/>
                <a:gd name="T17" fmla="*/ 202 h 7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98" h="704">
                  <a:moveTo>
                    <a:pt x="1048" y="202"/>
                  </a:moveTo>
                  <a:cubicBezTo>
                    <a:pt x="755" y="202"/>
                    <a:pt x="280" y="172"/>
                    <a:pt x="49" y="0"/>
                  </a:cubicBezTo>
                  <a:cubicBezTo>
                    <a:pt x="20" y="52"/>
                    <a:pt x="0" y="131"/>
                    <a:pt x="0" y="221"/>
                  </a:cubicBezTo>
                  <a:cubicBezTo>
                    <a:pt x="0" y="327"/>
                    <a:pt x="26" y="418"/>
                    <a:pt x="64" y="467"/>
                  </a:cubicBezTo>
                  <a:cubicBezTo>
                    <a:pt x="209" y="691"/>
                    <a:pt x="897" y="704"/>
                    <a:pt x="1048" y="704"/>
                  </a:cubicBezTo>
                  <a:cubicBezTo>
                    <a:pt x="1198" y="704"/>
                    <a:pt x="1876" y="692"/>
                    <a:pt x="2029" y="473"/>
                  </a:cubicBezTo>
                  <a:cubicBezTo>
                    <a:pt x="2069" y="426"/>
                    <a:pt x="2098" y="332"/>
                    <a:pt x="2098" y="221"/>
                  </a:cubicBezTo>
                  <a:cubicBezTo>
                    <a:pt x="2098" y="130"/>
                    <a:pt x="2078" y="52"/>
                    <a:pt x="2048" y="0"/>
                  </a:cubicBezTo>
                  <a:cubicBezTo>
                    <a:pt x="1818" y="173"/>
                    <a:pt x="1338" y="202"/>
                    <a:pt x="1048" y="20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37"/>
            <p:cNvSpPr>
              <a:spLocks/>
            </p:cNvSpPr>
            <p:nvPr/>
          </p:nvSpPr>
          <p:spPr bwMode="auto">
            <a:xfrm>
              <a:off x="6744" y="-501"/>
              <a:ext cx="576" cy="193"/>
            </a:xfrm>
            <a:custGeom>
              <a:avLst/>
              <a:gdLst>
                <a:gd name="T0" fmla="*/ 1048 w 2098"/>
                <a:gd name="T1" fmla="*/ 201 h 704"/>
                <a:gd name="T2" fmla="*/ 49 w 2098"/>
                <a:gd name="T3" fmla="*/ 0 h 704"/>
                <a:gd name="T4" fmla="*/ 0 w 2098"/>
                <a:gd name="T5" fmla="*/ 221 h 704"/>
                <a:gd name="T6" fmla="*/ 64 w 2098"/>
                <a:gd name="T7" fmla="*/ 467 h 704"/>
                <a:gd name="T8" fmla="*/ 1048 w 2098"/>
                <a:gd name="T9" fmla="*/ 704 h 704"/>
                <a:gd name="T10" fmla="*/ 2029 w 2098"/>
                <a:gd name="T11" fmla="*/ 473 h 704"/>
                <a:gd name="T12" fmla="*/ 2098 w 2098"/>
                <a:gd name="T13" fmla="*/ 221 h 704"/>
                <a:gd name="T14" fmla="*/ 2048 w 2098"/>
                <a:gd name="T15" fmla="*/ 0 h 704"/>
                <a:gd name="T16" fmla="*/ 1048 w 2098"/>
                <a:gd name="T17" fmla="*/ 201 h 7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98" h="704">
                  <a:moveTo>
                    <a:pt x="1048" y="201"/>
                  </a:moveTo>
                  <a:cubicBezTo>
                    <a:pt x="755" y="201"/>
                    <a:pt x="280" y="172"/>
                    <a:pt x="49" y="0"/>
                  </a:cubicBezTo>
                  <a:cubicBezTo>
                    <a:pt x="20" y="51"/>
                    <a:pt x="0" y="130"/>
                    <a:pt x="0" y="221"/>
                  </a:cubicBezTo>
                  <a:cubicBezTo>
                    <a:pt x="0" y="327"/>
                    <a:pt x="26" y="418"/>
                    <a:pt x="64" y="467"/>
                  </a:cubicBezTo>
                  <a:cubicBezTo>
                    <a:pt x="209" y="691"/>
                    <a:pt x="897" y="704"/>
                    <a:pt x="1048" y="704"/>
                  </a:cubicBezTo>
                  <a:cubicBezTo>
                    <a:pt x="1198" y="704"/>
                    <a:pt x="1876" y="691"/>
                    <a:pt x="2029" y="473"/>
                  </a:cubicBezTo>
                  <a:cubicBezTo>
                    <a:pt x="2069" y="426"/>
                    <a:pt x="2098" y="331"/>
                    <a:pt x="2098" y="221"/>
                  </a:cubicBezTo>
                  <a:cubicBezTo>
                    <a:pt x="2098" y="130"/>
                    <a:pt x="2078" y="51"/>
                    <a:pt x="2048" y="0"/>
                  </a:cubicBezTo>
                  <a:cubicBezTo>
                    <a:pt x="1818" y="173"/>
                    <a:pt x="1338" y="201"/>
                    <a:pt x="1048" y="20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38"/>
            <p:cNvSpPr>
              <a:spLocks noEditPoints="1"/>
            </p:cNvSpPr>
            <p:nvPr/>
          </p:nvSpPr>
          <p:spPr bwMode="auto">
            <a:xfrm>
              <a:off x="6744" y="-920"/>
              <a:ext cx="576" cy="265"/>
            </a:xfrm>
            <a:custGeom>
              <a:avLst/>
              <a:gdLst>
                <a:gd name="T0" fmla="*/ 1048 w 2098"/>
                <a:gd name="T1" fmla="*/ 967 h 967"/>
                <a:gd name="T2" fmla="*/ 2029 w 2098"/>
                <a:gd name="T3" fmla="*/ 736 h 967"/>
                <a:gd name="T4" fmla="*/ 2098 w 2098"/>
                <a:gd name="T5" fmla="*/ 484 h 967"/>
                <a:gd name="T6" fmla="*/ 2032 w 2098"/>
                <a:gd name="T7" fmla="*/ 236 h 967"/>
                <a:gd name="T8" fmla="*/ 1048 w 2098"/>
                <a:gd name="T9" fmla="*/ 0 h 967"/>
                <a:gd name="T10" fmla="*/ 61 w 2098"/>
                <a:gd name="T11" fmla="*/ 242 h 967"/>
                <a:gd name="T12" fmla="*/ 0 w 2098"/>
                <a:gd name="T13" fmla="*/ 484 h 967"/>
                <a:gd name="T14" fmla="*/ 64 w 2098"/>
                <a:gd name="T15" fmla="*/ 730 h 967"/>
                <a:gd name="T16" fmla="*/ 1048 w 2098"/>
                <a:gd name="T17" fmla="*/ 967 h 967"/>
                <a:gd name="T18" fmla="*/ 1048 w 2098"/>
                <a:gd name="T19" fmla="*/ 115 h 967"/>
                <a:gd name="T20" fmla="*/ 1841 w 2098"/>
                <a:gd name="T21" fmla="*/ 290 h 967"/>
                <a:gd name="T22" fmla="*/ 1048 w 2098"/>
                <a:gd name="T23" fmla="*/ 465 h 967"/>
                <a:gd name="T24" fmla="*/ 255 w 2098"/>
                <a:gd name="T25" fmla="*/ 290 h 967"/>
                <a:gd name="T26" fmla="*/ 1048 w 2098"/>
                <a:gd name="T27" fmla="*/ 115 h 9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98" h="967">
                  <a:moveTo>
                    <a:pt x="1048" y="967"/>
                  </a:moveTo>
                  <a:cubicBezTo>
                    <a:pt x="1198" y="967"/>
                    <a:pt x="1876" y="954"/>
                    <a:pt x="2029" y="736"/>
                  </a:cubicBezTo>
                  <a:cubicBezTo>
                    <a:pt x="2069" y="689"/>
                    <a:pt x="2098" y="595"/>
                    <a:pt x="2098" y="484"/>
                  </a:cubicBezTo>
                  <a:cubicBezTo>
                    <a:pt x="2098" y="377"/>
                    <a:pt x="2071" y="284"/>
                    <a:pt x="2032" y="236"/>
                  </a:cubicBezTo>
                  <a:cubicBezTo>
                    <a:pt x="1886" y="13"/>
                    <a:pt x="1199" y="0"/>
                    <a:pt x="1048" y="0"/>
                  </a:cubicBezTo>
                  <a:cubicBezTo>
                    <a:pt x="896" y="0"/>
                    <a:pt x="198" y="13"/>
                    <a:pt x="61" y="242"/>
                  </a:cubicBezTo>
                  <a:cubicBezTo>
                    <a:pt x="25" y="292"/>
                    <a:pt x="0" y="381"/>
                    <a:pt x="0" y="484"/>
                  </a:cubicBezTo>
                  <a:cubicBezTo>
                    <a:pt x="0" y="590"/>
                    <a:pt x="26" y="681"/>
                    <a:pt x="64" y="730"/>
                  </a:cubicBezTo>
                  <a:cubicBezTo>
                    <a:pt x="209" y="954"/>
                    <a:pt x="897" y="967"/>
                    <a:pt x="1048" y="967"/>
                  </a:cubicBezTo>
                  <a:close/>
                  <a:moveTo>
                    <a:pt x="1048" y="115"/>
                  </a:moveTo>
                  <a:cubicBezTo>
                    <a:pt x="1486" y="115"/>
                    <a:pt x="1841" y="193"/>
                    <a:pt x="1841" y="290"/>
                  </a:cubicBezTo>
                  <a:cubicBezTo>
                    <a:pt x="1841" y="387"/>
                    <a:pt x="1486" y="465"/>
                    <a:pt x="1048" y="465"/>
                  </a:cubicBezTo>
                  <a:cubicBezTo>
                    <a:pt x="610" y="465"/>
                    <a:pt x="255" y="387"/>
                    <a:pt x="255" y="290"/>
                  </a:cubicBezTo>
                  <a:cubicBezTo>
                    <a:pt x="255" y="193"/>
                    <a:pt x="610" y="115"/>
                    <a:pt x="1048" y="1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9" name="Group 41"/>
          <p:cNvGrpSpPr>
            <a:grpSpLocks noChangeAspect="1"/>
          </p:cNvGrpSpPr>
          <p:nvPr/>
        </p:nvGrpSpPr>
        <p:grpSpPr bwMode="auto">
          <a:xfrm>
            <a:off x="6612741" y="2745545"/>
            <a:ext cx="915988" cy="633413"/>
            <a:chOff x="5852" y="-814"/>
            <a:chExt cx="577" cy="399"/>
          </a:xfrm>
          <a:solidFill>
            <a:schemeClr val="accent1"/>
          </a:solidFill>
        </p:grpSpPr>
        <p:sp>
          <p:nvSpPr>
            <p:cNvPr id="40" name="Freeform 42"/>
            <p:cNvSpPr>
              <a:spLocks noEditPoints="1"/>
            </p:cNvSpPr>
            <p:nvPr/>
          </p:nvSpPr>
          <p:spPr bwMode="auto">
            <a:xfrm>
              <a:off x="5852" y="-756"/>
              <a:ext cx="472" cy="340"/>
            </a:xfrm>
            <a:custGeom>
              <a:avLst/>
              <a:gdLst>
                <a:gd name="T0" fmla="*/ 1568 w 1853"/>
                <a:gd name="T1" fmla="*/ 1037 h 1332"/>
                <a:gd name="T2" fmla="*/ 1311 w 1853"/>
                <a:gd name="T3" fmla="*/ 1086 h 1332"/>
                <a:gd name="T4" fmla="*/ 1051 w 1853"/>
                <a:gd name="T5" fmla="*/ 1037 h 1332"/>
                <a:gd name="T6" fmla="*/ 357 w 1853"/>
                <a:gd name="T7" fmla="*/ 1037 h 1332"/>
                <a:gd name="T8" fmla="*/ 338 w 1853"/>
                <a:gd name="T9" fmla="*/ 1017 h 1332"/>
                <a:gd name="T10" fmla="*/ 338 w 1853"/>
                <a:gd name="T11" fmla="*/ 177 h 1332"/>
                <a:gd name="T12" fmla="*/ 357 w 1853"/>
                <a:gd name="T13" fmla="*/ 157 h 1332"/>
                <a:gd name="T14" fmla="*/ 642 w 1853"/>
                <a:gd name="T15" fmla="*/ 157 h 1332"/>
                <a:gd name="T16" fmla="*/ 717 w 1853"/>
                <a:gd name="T17" fmla="*/ 0 h 1332"/>
                <a:gd name="T18" fmla="*/ 279 w 1853"/>
                <a:gd name="T19" fmla="*/ 0 h 1332"/>
                <a:gd name="T20" fmla="*/ 181 w 1853"/>
                <a:gd name="T21" fmla="*/ 98 h 1332"/>
                <a:gd name="T22" fmla="*/ 181 w 1853"/>
                <a:gd name="T23" fmla="*/ 1039 h 1332"/>
                <a:gd name="T24" fmla="*/ 45 w 1853"/>
                <a:gd name="T25" fmla="*/ 1117 h 1332"/>
                <a:gd name="T26" fmla="*/ 0 w 1853"/>
                <a:gd name="T27" fmla="*/ 1166 h 1332"/>
                <a:gd name="T28" fmla="*/ 0 w 1853"/>
                <a:gd name="T29" fmla="*/ 1220 h 1332"/>
                <a:gd name="T30" fmla="*/ 112 w 1853"/>
                <a:gd name="T31" fmla="*/ 1332 h 1332"/>
                <a:gd name="T32" fmla="*/ 1853 w 1853"/>
                <a:gd name="T33" fmla="*/ 1332 h 1332"/>
                <a:gd name="T34" fmla="*/ 1606 w 1853"/>
                <a:gd name="T35" fmla="*/ 1037 h 1332"/>
                <a:gd name="T36" fmla="*/ 1568 w 1853"/>
                <a:gd name="T37" fmla="*/ 1037 h 1332"/>
                <a:gd name="T38" fmla="*/ 1125 w 1853"/>
                <a:gd name="T39" fmla="*/ 1251 h 1332"/>
                <a:gd name="T40" fmla="*/ 883 w 1853"/>
                <a:gd name="T41" fmla="*/ 1251 h 1332"/>
                <a:gd name="T42" fmla="*/ 814 w 1853"/>
                <a:gd name="T43" fmla="*/ 1182 h 1332"/>
                <a:gd name="T44" fmla="*/ 1194 w 1853"/>
                <a:gd name="T45" fmla="*/ 1182 h 1332"/>
                <a:gd name="T46" fmla="*/ 1125 w 1853"/>
                <a:gd name="T47" fmla="*/ 1251 h 1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853" h="1332">
                  <a:moveTo>
                    <a:pt x="1568" y="1037"/>
                  </a:moveTo>
                  <a:cubicBezTo>
                    <a:pt x="1486" y="1069"/>
                    <a:pt x="1399" y="1086"/>
                    <a:pt x="1311" y="1086"/>
                  </a:cubicBezTo>
                  <a:cubicBezTo>
                    <a:pt x="1221" y="1086"/>
                    <a:pt x="1133" y="1069"/>
                    <a:pt x="1051" y="1037"/>
                  </a:cubicBezTo>
                  <a:cubicBezTo>
                    <a:pt x="357" y="1037"/>
                    <a:pt x="357" y="1037"/>
                    <a:pt x="357" y="1037"/>
                  </a:cubicBezTo>
                  <a:cubicBezTo>
                    <a:pt x="347" y="1037"/>
                    <a:pt x="338" y="1028"/>
                    <a:pt x="338" y="1017"/>
                  </a:cubicBezTo>
                  <a:cubicBezTo>
                    <a:pt x="338" y="177"/>
                    <a:pt x="338" y="177"/>
                    <a:pt x="338" y="177"/>
                  </a:cubicBezTo>
                  <a:cubicBezTo>
                    <a:pt x="338" y="166"/>
                    <a:pt x="347" y="157"/>
                    <a:pt x="357" y="157"/>
                  </a:cubicBezTo>
                  <a:cubicBezTo>
                    <a:pt x="642" y="157"/>
                    <a:pt x="642" y="157"/>
                    <a:pt x="642" y="157"/>
                  </a:cubicBezTo>
                  <a:cubicBezTo>
                    <a:pt x="661" y="103"/>
                    <a:pt x="685" y="50"/>
                    <a:pt x="717" y="0"/>
                  </a:cubicBezTo>
                  <a:cubicBezTo>
                    <a:pt x="279" y="0"/>
                    <a:pt x="279" y="0"/>
                    <a:pt x="279" y="0"/>
                  </a:cubicBezTo>
                  <a:cubicBezTo>
                    <a:pt x="225" y="0"/>
                    <a:pt x="181" y="44"/>
                    <a:pt x="181" y="98"/>
                  </a:cubicBezTo>
                  <a:cubicBezTo>
                    <a:pt x="181" y="1039"/>
                    <a:pt x="181" y="1039"/>
                    <a:pt x="181" y="1039"/>
                  </a:cubicBezTo>
                  <a:cubicBezTo>
                    <a:pt x="160" y="1051"/>
                    <a:pt x="69" y="1102"/>
                    <a:pt x="45" y="1117"/>
                  </a:cubicBezTo>
                  <a:cubicBezTo>
                    <a:pt x="15" y="1135"/>
                    <a:pt x="0" y="1142"/>
                    <a:pt x="0" y="1166"/>
                  </a:cubicBezTo>
                  <a:cubicBezTo>
                    <a:pt x="0" y="1220"/>
                    <a:pt x="0" y="1220"/>
                    <a:pt x="0" y="1220"/>
                  </a:cubicBezTo>
                  <a:cubicBezTo>
                    <a:pt x="0" y="1282"/>
                    <a:pt x="51" y="1332"/>
                    <a:pt x="112" y="1332"/>
                  </a:cubicBezTo>
                  <a:cubicBezTo>
                    <a:pt x="1853" y="1332"/>
                    <a:pt x="1853" y="1332"/>
                    <a:pt x="1853" y="1332"/>
                  </a:cubicBezTo>
                  <a:cubicBezTo>
                    <a:pt x="1606" y="1037"/>
                    <a:pt x="1606" y="1037"/>
                    <a:pt x="1606" y="1037"/>
                  </a:cubicBezTo>
                  <a:lnTo>
                    <a:pt x="1568" y="1037"/>
                  </a:lnTo>
                  <a:close/>
                  <a:moveTo>
                    <a:pt x="1125" y="1251"/>
                  </a:moveTo>
                  <a:cubicBezTo>
                    <a:pt x="883" y="1251"/>
                    <a:pt x="883" y="1251"/>
                    <a:pt x="883" y="1251"/>
                  </a:cubicBezTo>
                  <a:cubicBezTo>
                    <a:pt x="845" y="1251"/>
                    <a:pt x="814" y="1220"/>
                    <a:pt x="814" y="1182"/>
                  </a:cubicBezTo>
                  <a:cubicBezTo>
                    <a:pt x="1194" y="1182"/>
                    <a:pt x="1194" y="1182"/>
                    <a:pt x="1194" y="1182"/>
                  </a:cubicBezTo>
                  <a:cubicBezTo>
                    <a:pt x="1194" y="1220"/>
                    <a:pt x="1163" y="1251"/>
                    <a:pt x="1125" y="1251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43"/>
            <p:cNvSpPr>
              <a:spLocks noEditPoints="1"/>
            </p:cNvSpPr>
            <p:nvPr/>
          </p:nvSpPr>
          <p:spPr bwMode="auto">
            <a:xfrm>
              <a:off x="6016" y="-814"/>
              <a:ext cx="413" cy="399"/>
            </a:xfrm>
            <a:custGeom>
              <a:avLst/>
              <a:gdLst>
                <a:gd name="T0" fmla="*/ 1597 w 1624"/>
                <a:gd name="T1" fmla="*/ 1256 h 1564"/>
                <a:gd name="T2" fmla="*/ 1193 w 1624"/>
                <a:gd name="T3" fmla="*/ 920 h 1564"/>
                <a:gd name="T4" fmla="*/ 1100 w 1624"/>
                <a:gd name="T5" fmla="*/ 178 h 1564"/>
                <a:gd name="T6" fmla="*/ 669 w 1624"/>
                <a:gd name="T7" fmla="*/ 0 h 1564"/>
                <a:gd name="T8" fmla="*/ 238 w 1624"/>
                <a:gd name="T9" fmla="*/ 178 h 1564"/>
                <a:gd name="T10" fmla="*/ 238 w 1624"/>
                <a:gd name="T11" fmla="*/ 1041 h 1564"/>
                <a:gd name="T12" fmla="*/ 669 w 1624"/>
                <a:gd name="T13" fmla="*/ 1219 h 1564"/>
                <a:gd name="T14" fmla="*/ 979 w 1624"/>
                <a:gd name="T15" fmla="*/ 1134 h 1564"/>
                <a:gd name="T16" fmla="*/ 1315 w 1624"/>
                <a:gd name="T17" fmla="*/ 1537 h 1564"/>
                <a:gd name="T18" fmla="*/ 1380 w 1624"/>
                <a:gd name="T19" fmla="*/ 1554 h 1564"/>
                <a:gd name="T20" fmla="*/ 1614 w 1624"/>
                <a:gd name="T21" fmla="*/ 1321 h 1564"/>
                <a:gd name="T22" fmla="*/ 1597 w 1624"/>
                <a:gd name="T23" fmla="*/ 1256 h 1564"/>
                <a:gd name="T24" fmla="*/ 956 w 1624"/>
                <a:gd name="T25" fmla="*/ 897 h 1564"/>
                <a:gd name="T26" fmla="*/ 669 w 1624"/>
                <a:gd name="T27" fmla="*/ 1016 h 1564"/>
                <a:gd name="T28" fmla="*/ 382 w 1624"/>
                <a:gd name="T29" fmla="*/ 897 h 1564"/>
                <a:gd name="T30" fmla="*/ 382 w 1624"/>
                <a:gd name="T31" fmla="*/ 322 h 1564"/>
                <a:gd name="T32" fmla="*/ 669 w 1624"/>
                <a:gd name="T33" fmla="*/ 203 h 1564"/>
                <a:gd name="T34" fmla="*/ 956 w 1624"/>
                <a:gd name="T35" fmla="*/ 322 h 1564"/>
                <a:gd name="T36" fmla="*/ 956 w 1624"/>
                <a:gd name="T37" fmla="*/ 897 h 15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24" h="1564">
                  <a:moveTo>
                    <a:pt x="1597" y="1256"/>
                  </a:moveTo>
                  <a:cubicBezTo>
                    <a:pt x="1466" y="1147"/>
                    <a:pt x="1331" y="1034"/>
                    <a:pt x="1193" y="920"/>
                  </a:cubicBezTo>
                  <a:cubicBezTo>
                    <a:pt x="1332" y="686"/>
                    <a:pt x="1301" y="379"/>
                    <a:pt x="1100" y="178"/>
                  </a:cubicBezTo>
                  <a:cubicBezTo>
                    <a:pt x="985" y="63"/>
                    <a:pt x="832" y="0"/>
                    <a:pt x="669" y="0"/>
                  </a:cubicBezTo>
                  <a:cubicBezTo>
                    <a:pt x="506" y="0"/>
                    <a:pt x="353" y="63"/>
                    <a:pt x="238" y="178"/>
                  </a:cubicBezTo>
                  <a:cubicBezTo>
                    <a:pt x="0" y="416"/>
                    <a:pt x="0" y="803"/>
                    <a:pt x="238" y="1041"/>
                  </a:cubicBezTo>
                  <a:cubicBezTo>
                    <a:pt x="353" y="1156"/>
                    <a:pt x="506" y="1219"/>
                    <a:pt x="669" y="1219"/>
                  </a:cubicBezTo>
                  <a:cubicBezTo>
                    <a:pt x="780" y="1219"/>
                    <a:pt x="886" y="1189"/>
                    <a:pt x="979" y="1134"/>
                  </a:cubicBezTo>
                  <a:cubicBezTo>
                    <a:pt x="1094" y="1271"/>
                    <a:pt x="1207" y="1406"/>
                    <a:pt x="1315" y="1537"/>
                  </a:cubicBezTo>
                  <a:cubicBezTo>
                    <a:pt x="1331" y="1555"/>
                    <a:pt x="1361" y="1564"/>
                    <a:pt x="1380" y="1554"/>
                  </a:cubicBezTo>
                  <a:cubicBezTo>
                    <a:pt x="1483" y="1505"/>
                    <a:pt x="1564" y="1424"/>
                    <a:pt x="1614" y="1321"/>
                  </a:cubicBezTo>
                  <a:cubicBezTo>
                    <a:pt x="1624" y="1301"/>
                    <a:pt x="1615" y="1271"/>
                    <a:pt x="1597" y="1256"/>
                  </a:cubicBezTo>
                  <a:close/>
                  <a:moveTo>
                    <a:pt x="956" y="897"/>
                  </a:moveTo>
                  <a:cubicBezTo>
                    <a:pt x="880" y="973"/>
                    <a:pt x="778" y="1016"/>
                    <a:pt x="669" y="1016"/>
                  </a:cubicBezTo>
                  <a:cubicBezTo>
                    <a:pt x="561" y="1016"/>
                    <a:pt x="459" y="973"/>
                    <a:pt x="382" y="897"/>
                  </a:cubicBezTo>
                  <a:cubicBezTo>
                    <a:pt x="224" y="738"/>
                    <a:pt x="224" y="481"/>
                    <a:pt x="382" y="322"/>
                  </a:cubicBezTo>
                  <a:cubicBezTo>
                    <a:pt x="459" y="245"/>
                    <a:pt x="561" y="203"/>
                    <a:pt x="669" y="203"/>
                  </a:cubicBezTo>
                  <a:cubicBezTo>
                    <a:pt x="778" y="203"/>
                    <a:pt x="880" y="245"/>
                    <a:pt x="956" y="322"/>
                  </a:cubicBezTo>
                  <a:cubicBezTo>
                    <a:pt x="1115" y="480"/>
                    <a:pt x="1115" y="738"/>
                    <a:pt x="956" y="89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21207" y="1192828"/>
            <a:ext cx="6117207" cy="4941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5159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ounded Rectangle 26"/>
          <p:cNvSpPr/>
          <p:nvPr/>
        </p:nvSpPr>
        <p:spPr>
          <a:xfrm>
            <a:off x="2838120" y="1447800"/>
            <a:ext cx="3343901" cy="802712"/>
          </a:xfrm>
          <a:prstGeom prst="roundRect">
            <a:avLst>
              <a:gd name="adj" fmla="val 31313"/>
            </a:avLst>
          </a:prstGeom>
          <a:solidFill>
            <a:schemeClr val="accent1"/>
          </a:solidFill>
          <a:ln w="28575"/>
        </p:spPr>
        <p:style>
          <a:lnRef idx="3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1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bIns="73152" anchor="ctr"/>
          <a:lstStyle/>
          <a:p>
            <a:pPr marL="627063"/>
            <a:r>
              <a:rPr lang="en-US" sz="2400" b="1" spc="120" dirty="0">
                <a:solidFill>
                  <a:schemeClr val="bg1"/>
                </a:solidFill>
              </a:rPr>
              <a:t>THE SOLUTION</a:t>
            </a:r>
            <a:endParaRPr lang="en-US" sz="2400" b="1" spc="12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E-Learning</a:t>
            </a:r>
          </a:p>
        </p:txBody>
      </p:sp>
      <p:sp>
        <p:nvSpPr>
          <p:cNvPr id="15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HPCC Systems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A0FA4-4888-4F28-8FAB-2684F8E0FA2F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13" name="Content Placeholder 1"/>
          <p:cNvSpPr txBox="1">
            <a:spLocks/>
          </p:cNvSpPr>
          <p:nvPr/>
        </p:nvSpPr>
        <p:spPr>
          <a:xfrm>
            <a:off x="3715657" y="2627086"/>
            <a:ext cx="3599543" cy="350701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rgbClr val="E12726"/>
              </a:buClr>
              <a:buFont typeface="Arial" panose="020B0604020202020204" pitchFamily="34" charset="0"/>
              <a:buChar char="•"/>
              <a:defRPr lang="en-US" sz="2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400" kern="1200" dirty="0" smtClean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400" kern="1200" dirty="0" smtClean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2813" fontAlgn="base">
              <a:spcBef>
                <a:spcPct val="0"/>
              </a:spcBef>
              <a:spcAft>
                <a:spcPts val="1200"/>
              </a:spcAft>
              <a:buClr>
                <a:schemeClr val="accent1"/>
              </a:buClr>
              <a:buFont typeface="Arial" charset="0"/>
              <a:buChar char="•"/>
            </a:pPr>
            <a:r>
              <a:rPr lang="en-US" sz="2400" dirty="0">
                <a:ea typeface="ＭＳ Ｐゴシック" charset="0"/>
              </a:rPr>
              <a:t>Used Big Data technologies to collect, store and analyze the data </a:t>
            </a:r>
            <a:br>
              <a:rPr lang="en-US" sz="2400" dirty="0">
                <a:ea typeface="ＭＳ Ｐゴシック" charset="0"/>
              </a:rPr>
            </a:br>
            <a:r>
              <a:rPr lang="en-US" sz="2400" dirty="0">
                <a:ea typeface="ＭＳ Ｐゴシック" charset="0"/>
              </a:rPr>
              <a:t>(HPCC Systems)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8445500" y="1438275"/>
            <a:ext cx="3340100" cy="3524249"/>
            <a:chOff x="8445500" y="1581150"/>
            <a:chExt cx="3340100" cy="3524249"/>
          </a:xfrm>
        </p:grpSpPr>
        <p:sp>
          <p:nvSpPr>
            <p:cNvPr id="8" name="Content Placeholder 1"/>
            <p:cNvSpPr txBox="1">
              <a:spLocks/>
            </p:cNvSpPr>
            <p:nvPr/>
          </p:nvSpPr>
          <p:spPr>
            <a:xfrm>
              <a:off x="8445500" y="1776548"/>
              <a:ext cx="3340100" cy="3328851"/>
            </a:xfrm>
            <a:prstGeom prst="rect">
              <a:avLst/>
            </a:prstGeom>
          </p:spPr>
          <p:txBody>
            <a:bodyPr vert="horz" lIns="0" tIns="0" rIns="0" bIns="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400"/>
                </a:spcBef>
                <a:buClr>
                  <a:srgbClr val="E12726"/>
                </a:buClr>
                <a:buFont typeface="Arial" panose="020B0604020202020204" pitchFamily="34" charset="0"/>
                <a:buChar char="•"/>
                <a:defRPr lang="en-US" sz="2800" kern="1200" dirty="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lang="en-US" sz="2400" kern="1200" dirty="0" smtClean="0">
                  <a:solidFill>
                    <a:prstClr val="black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lang="en-US" sz="2400" kern="1200" dirty="0" smtClean="0">
                  <a:solidFill>
                    <a:prstClr val="black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defTabSz="912813" fontAlgn="base">
                <a:lnSpc>
                  <a:spcPct val="110000"/>
                </a:lnSpc>
                <a:spcBef>
                  <a:spcPct val="0"/>
                </a:spcBef>
                <a:spcAft>
                  <a:spcPts val="1200"/>
                </a:spcAft>
                <a:buClr>
                  <a:schemeClr val="accent1"/>
                </a:buClr>
                <a:buNone/>
              </a:pPr>
              <a:r>
                <a:rPr lang="en-US" sz="2400" b="1" spc="120" dirty="0">
                  <a:solidFill>
                    <a:schemeClr val="accent2">
                      <a:lumMod val="75000"/>
                    </a:schemeClr>
                  </a:solidFill>
                </a:rPr>
                <a:t>THE OUTCOME: </a:t>
              </a:r>
              <a:br>
                <a:rPr lang="en-US" b="1" dirty="0">
                  <a:solidFill>
                    <a:schemeClr val="accent2">
                      <a:lumMod val="75000"/>
                    </a:schemeClr>
                  </a:solidFill>
                  <a:ea typeface="ＭＳ Ｐゴシック" charset="0"/>
                </a:rPr>
              </a:br>
              <a:r>
                <a:rPr lang="en-US" sz="2600" b="1" i="1" dirty="0">
                  <a:solidFill>
                    <a:schemeClr val="accent2">
                      <a:lumMod val="75000"/>
                    </a:schemeClr>
                  </a:solidFill>
                  <a:ea typeface="ＭＳ Ｐゴシック" charset="0"/>
                </a:rPr>
                <a:t>Prevent fraudulent </a:t>
              </a:r>
              <a:br>
                <a:rPr lang="en-US" sz="2600" b="1" i="1" dirty="0">
                  <a:solidFill>
                    <a:schemeClr val="accent2">
                      <a:lumMod val="75000"/>
                    </a:schemeClr>
                  </a:solidFill>
                  <a:ea typeface="ＭＳ Ｐゴシック" charset="0"/>
                </a:rPr>
              </a:br>
              <a:r>
                <a:rPr lang="en-US" sz="2600" b="1" i="1" dirty="0">
                  <a:solidFill>
                    <a:schemeClr val="accent2">
                      <a:lumMod val="75000"/>
                    </a:schemeClr>
                  </a:solidFill>
                  <a:ea typeface="ＭＳ Ｐゴシック" charset="0"/>
                </a:rPr>
                <a:t>use of the e-learning systems and creation of a recommender system for course ware</a:t>
              </a:r>
            </a:p>
          </p:txBody>
        </p:sp>
        <p:grpSp>
          <p:nvGrpSpPr>
            <p:cNvPr id="28" name="Group 27"/>
            <p:cNvGrpSpPr/>
            <p:nvPr/>
          </p:nvGrpSpPr>
          <p:grpSpPr>
            <a:xfrm>
              <a:off x="10733593" y="1581150"/>
              <a:ext cx="587542" cy="576494"/>
              <a:chOff x="5924550" y="817562"/>
              <a:chExt cx="928688" cy="911226"/>
            </a:xfrm>
            <a:solidFill>
              <a:schemeClr val="accent2">
                <a:lumMod val="75000"/>
              </a:schemeClr>
            </a:solidFill>
          </p:grpSpPr>
          <p:sp>
            <p:nvSpPr>
              <p:cNvPr id="29" name="Freeform 18"/>
              <p:cNvSpPr>
                <a:spLocks/>
              </p:cNvSpPr>
              <p:nvPr/>
            </p:nvSpPr>
            <p:spPr bwMode="auto">
              <a:xfrm>
                <a:off x="6230938" y="817562"/>
                <a:ext cx="622300" cy="911226"/>
              </a:xfrm>
              <a:custGeom>
                <a:avLst/>
                <a:gdLst>
                  <a:gd name="T0" fmla="*/ 1505 w 1515"/>
                  <a:gd name="T1" fmla="*/ 1387 h 2223"/>
                  <a:gd name="T2" fmla="*/ 1393 w 1515"/>
                  <a:gd name="T3" fmla="*/ 1234 h 2223"/>
                  <a:gd name="T4" fmla="*/ 1426 w 1515"/>
                  <a:gd name="T5" fmla="*/ 1166 h 2223"/>
                  <a:gd name="T6" fmla="*/ 1314 w 1515"/>
                  <a:gd name="T7" fmla="*/ 979 h 2223"/>
                  <a:gd name="T8" fmla="*/ 1099 w 1515"/>
                  <a:gd name="T9" fmla="*/ 930 h 2223"/>
                  <a:gd name="T10" fmla="*/ 859 w 1515"/>
                  <a:gd name="T11" fmla="*/ 987 h 2223"/>
                  <a:gd name="T12" fmla="*/ 655 w 1515"/>
                  <a:gd name="T13" fmla="*/ 778 h 2223"/>
                  <a:gd name="T14" fmla="*/ 711 w 1515"/>
                  <a:gd name="T15" fmla="*/ 290 h 2223"/>
                  <a:gd name="T16" fmla="*/ 505 w 1515"/>
                  <a:gd name="T17" fmla="*/ 12 h 2223"/>
                  <a:gd name="T18" fmla="*/ 382 w 1515"/>
                  <a:gd name="T19" fmla="*/ 214 h 2223"/>
                  <a:gd name="T20" fmla="*/ 248 w 1515"/>
                  <a:gd name="T21" fmla="*/ 698 h 2223"/>
                  <a:gd name="T22" fmla="*/ 226 w 1515"/>
                  <a:gd name="T23" fmla="*/ 723 h 2223"/>
                  <a:gd name="T24" fmla="*/ 12 w 1515"/>
                  <a:gd name="T25" fmla="*/ 1325 h 2223"/>
                  <a:gd name="T26" fmla="*/ 12 w 1515"/>
                  <a:gd name="T27" fmla="*/ 1927 h 2223"/>
                  <a:gd name="T28" fmla="*/ 1017 w 1515"/>
                  <a:gd name="T29" fmla="*/ 2207 h 2223"/>
                  <a:gd name="T30" fmla="*/ 1405 w 1515"/>
                  <a:gd name="T31" fmla="*/ 1983 h 2223"/>
                  <a:gd name="T32" fmla="*/ 1394 w 1515"/>
                  <a:gd name="T33" fmla="*/ 1887 h 2223"/>
                  <a:gd name="T34" fmla="*/ 1485 w 1515"/>
                  <a:gd name="T35" fmla="*/ 1692 h 2223"/>
                  <a:gd name="T36" fmla="*/ 1423 w 1515"/>
                  <a:gd name="T37" fmla="*/ 1574 h 2223"/>
                  <a:gd name="T38" fmla="*/ 1505 w 1515"/>
                  <a:gd name="T39" fmla="*/ 1387 h 22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515" h="2223">
                    <a:moveTo>
                      <a:pt x="1505" y="1387"/>
                    </a:moveTo>
                    <a:cubicBezTo>
                      <a:pt x="1495" y="1317"/>
                      <a:pt x="1451" y="1262"/>
                      <a:pt x="1393" y="1234"/>
                    </a:cubicBezTo>
                    <a:cubicBezTo>
                      <a:pt x="1408" y="1214"/>
                      <a:pt x="1421" y="1192"/>
                      <a:pt x="1426" y="1166"/>
                    </a:cubicBezTo>
                    <a:cubicBezTo>
                      <a:pt x="1446" y="1073"/>
                      <a:pt x="1376" y="1005"/>
                      <a:pt x="1314" y="979"/>
                    </a:cubicBezTo>
                    <a:cubicBezTo>
                      <a:pt x="1250" y="951"/>
                      <a:pt x="1157" y="931"/>
                      <a:pt x="1099" y="930"/>
                    </a:cubicBezTo>
                    <a:cubicBezTo>
                      <a:pt x="1020" y="928"/>
                      <a:pt x="915" y="965"/>
                      <a:pt x="859" y="987"/>
                    </a:cubicBezTo>
                    <a:cubicBezTo>
                      <a:pt x="729" y="963"/>
                      <a:pt x="647" y="886"/>
                      <a:pt x="655" y="778"/>
                    </a:cubicBezTo>
                    <a:cubicBezTo>
                      <a:pt x="674" y="542"/>
                      <a:pt x="748" y="481"/>
                      <a:pt x="711" y="290"/>
                    </a:cubicBezTo>
                    <a:cubicBezTo>
                      <a:pt x="687" y="171"/>
                      <a:pt x="614" y="26"/>
                      <a:pt x="505" y="12"/>
                    </a:cubicBezTo>
                    <a:cubicBezTo>
                      <a:pt x="415" y="0"/>
                      <a:pt x="388" y="97"/>
                      <a:pt x="382" y="214"/>
                    </a:cubicBezTo>
                    <a:cubicBezTo>
                      <a:pt x="372" y="426"/>
                      <a:pt x="294" y="565"/>
                      <a:pt x="248" y="698"/>
                    </a:cubicBezTo>
                    <a:cubicBezTo>
                      <a:pt x="241" y="706"/>
                      <a:pt x="234" y="714"/>
                      <a:pt x="226" y="723"/>
                    </a:cubicBezTo>
                    <a:cubicBezTo>
                      <a:pt x="0" y="1000"/>
                      <a:pt x="12" y="1147"/>
                      <a:pt x="12" y="1325"/>
                    </a:cubicBezTo>
                    <a:cubicBezTo>
                      <a:pt x="12" y="1507"/>
                      <a:pt x="12" y="1927"/>
                      <a:pt x="12" y="1927"/>
                    </a:cubicBezTo>
                    <a:cubicBezTo>
                      <a:pt x="34" y="2085"/>
                      <a:pt x="899" y="2223"/>
                      <a:pt x="1017" y="2207"/>
                    </a:cubicBezTo>
                    <a:cubicBezTo>
                      <a:pt x="1125" y="2192"/>
                      <a:pt x="1373" y="2137"/>
                      <a:pt x="1405" y="1983"/>
                    </a:cubicBezTo>
                    <a:cubicBezTo>
                      <a:pt x="1414" y="1939"/>
                      <a:pt x="1410" y="1907"/>
                      <a:pt x="1394" y="1887"/>
                    </a:cubicBezTo>
                    <a:cubicBezTo>
                      <a:pt x="1458" y="1846"/>
                      <a:pt x="1496" y="1772"/>
                      <a:pt x="1485" y="1692"/>
                    </a:cubicBezTo>
                    <a:cubicBezTo>
                      <a:pt x="1479" y="1645"/>
                      <a:pt x="1455" y="1604"/>
                      <a:pt x="1423" y="1574"/>
                    </a:cubicBezTo>
                    <a:cubicBezTo>
                      <a:pt x="1481" y="1533"/>
                      <a:pt x="1515" y="1462"/>
                      <a:pt x="1505" y="138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" name="Freeform 19"/>
              <p:cNvSpPr>
                <a:spLocks/>
              </p:cNvSpPr>
              <p:nvPr/>
            </p:nvSpPr>
            <p:spPr bwMode="auto">
              <a:xfrm>
                <a:off x="5924550" y="1231900"/>
                <a:ext cx="255588" cy="473075"/>
              </a:xfrm>
              <a:custGeom>
                <a:avLst/>
                <a:gdLst>
                  <a:gd name="T0" fmla="*/ 621 w 621"/>
                  <a:gd name="T1" fmla="*/ 1006 h 1155"/>
                  <a:gd name="T2" fmla="*/ 564 w 621"/>
                  <a:gd name="T3" fmla="*/ 1073 h 1155"/>
                  <a:gd name="T4" fmla="*/ 154 w 621"/>
                  <a:gd name="T5" fmla="*/ 1149 h 1155"/>
                  <a:gd name="T6" fmla="*/ 87 w 621"/>
                  <a:gd name="T7" fmla="*/ 1104 h 1155"/>
                  <a:gd name="T8" fmla="*/ 85 w 621"/>
                  <a:gd name="T9" fmla="*/ 55 h 1155"/>
                  <a:gd name="T10" fmla="*/ 155 w 621"/>
                  <a:gd name="T11" fmla="*/ 0 h 1155"/>
                  <a:gd name="T12" fmla="*/ 565 w 621"/>
                  <a:gd name="T13" fmla="*/ 0 h 1155"/>
                  <a:gd name="T14" fmla="*/ 621 w 621"/>
                  <a:gd name="T15" fmla="*/ 56 h 1155"/>
                  <a:gd name="T16" fmla="*/ 621 w 621"/>
                  <a:gd name="T17" fmla="*/ 1006 h 1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21" h="1155">
                    <a:moveTo>
                      <a:pt x="621" y="1006"/>
                    </a:moveTo>
                    <a:cubicBezTo>
                      <a:pt x="621" y="1037"/>
                      <a:pt x="595" y="1067"/>
                      <a:pt x="564" y="1073"/>
                    </a:cubicBezTo>
                    <a:cubicBezTo>
                      <a:pt x="422" y="1099"/>
                      <a:pt x="285" y="1124"/>
                      <a:pt x="154" y="1149"/>
                    </a:cubicBezTo>
                    <a:cubicBezTo>
                      <a:pt x="125" y="1155"/>
                      <a:pt x="95" y="1134"/>
                      <a:pt x="87" y="1104"/>
                    </a:cubicBezTo>
                    <a:cubicBezTo>
                      <a:pt x="1" y="760"/>
                      <a:pt x="0" y="400"/>
                      <a:pt x="85" y="55"/>
                    </a:cubicBezTo>
                    <a:cubicBezTo>
                      <a:pt x="92" y="25"/>
                      <a:pt x="124" y="0"/>
                      <a:pt x="155" y="0"/>
                    </a:cubicBezTo>
                    <a:cubicBezTo>
                      <a:pt x="292" y="0"/>
                      <a:pt x="428" y="0"/>
                      <a:pt x="565" y="0"/>
                    </a:cubicBezTo>
                    <a:cubicBezTo>
                      <a:pt x="595" y="0"/>
                      <a:pt x="621" y="25"/>
                      <a:pt x="621" y="56"/>
                    </a:cubicBezTo>
                    <a:cubicBezTo>
                      <a:pt x="621" y="373"/>
                      <a:pt x="621" y="689"/>
                      <a:pt x="621" y="100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21208" y="1192828"/>
            <a:ext cx="3316857" cy="4941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322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Contextual Marketing</a:t>
            </a:r>
          </a:p>
        </p:txBody>
      </p:sp>
      <p:sp>
        <p:nvSpPr>
          <p:cNvPr id="23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HPCC Systems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A0FA4-4888-4F28-8FAB-2684F8E0FA2F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8" name="Content Placeholder 1"/>
          <p:cNvSpPr txBox="1">
            <a:spLocks/>
          </p:cNvSpPr>
          <p:nvPr/>
        </p:nvSpPr>
        <p:spPr>
          <a:xfrm>
            <a:off x="7617525" y="2758968"/>
            <a:ext cx="4069380" cy="237473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rgbClr val="E12726"/>
              </a:buClr>
              <a:buFont typeface="Arial" panose="020B0604020202020204" pitchFamily="34" charset="0"/>
              <a:buChar char="•"/>
              <a:defRPr lang="en-US" sz="2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400" kern="1200" dirty="0" smtClean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400" kern="1200" dirty="0" smtClean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2813" fontAlgn="base">
              <a:spcBef>
                <a:spcPts val="1800"/>
              </a:spcBef>
              <a:spcAft>
                <a:spcPts val="1200"/>
              </a:spcAft>
              <a:buClr>
                <a:schemeClr val="accent1"/>
              </a:buClr>
              <a:buNone/>
            </a:pPr>
            <a:r>
              <a:rPr lang="en-US" sz="2400" dirty="0">
                <a:ea typeface="ＭＳ Ｐゴシック" charset="0"/>
              </a:rPr>
              <a:t>Understanding an individual customer’s behavior based on past actions</a:t>
            </a:r>
          </a:p>
          <a:p>
            <a:pPr marL="0" indent="0" defTabSz="912813" fontAlgn="base">
              <a:spcBef>
                <a:spcPts val="1800"/>
              </a:spcBef>
              <a:spcAft>
                <a:spcPts val="1200"/>
              </a:spcAft>
              <a:buClr>
                <a:schemeClr val="accent1"/>
              </a:buClr>
              <a:buNone/>
            </a:pPr>
            <a:r>
              <a:rPr lang="en-US" sz="2400" dirty="0">
                <a:ea typeface="ＭＳ Ｐゴシック" charset="0"/>
              </a:rPr>
              <a:t>Technical problem</a:t>
            </a:r>
          </a:p>
          <a:p>
            <a:pPr defTabSz="912813" fontAlgn="base"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</a:pPr>
            <a:r>
              <a:rPr lang="en-US" sz="2400" dirty="0">
                <a:ea typeface="ＭＳ Ｐゴシック" charset="0"/>
              </a:rPr>
              <a:t>Huge volumes of data based on observed cell phone Wi-Fi </a:t>
            </a:r>
          </a:p>
          <a:p>
            <a:pPr defTabSz="912813" fontAlgn="base"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</a:pPr>
            <a:r>
              <a:rPr lang="en-US" sz="2400" dirty="0">
                <a:ea typeface="ＭＳ Ｐゴシック" charset="0"/>
              </a:rPr>
              <a:t>Apply advanced machine learning techniques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740977" y="1447800"/>
            <a:ext cx="3403024" cy="802712"/>
          </a:xfrm>
          <a:prstGeom prst="roundRect">
            <a:avLst>
              <a:gd name="adj" fmla="val 31313"/>
            </a:avLst>
          </a:prstGeom>
          <a:solidFill>
            <a:schemeClr val="accent1"/>
          </a:solidFill>
          <a:ln w="28575"/>
        </p:spPr>
        <p:style>
          <a:lnRef idx="3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1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bIns="73152" anchor="ctr"/>
          <a:lstStyle/>
          <a:p>
            <a:pPr marL="627063"/>
            <a:r>
              <a:rPr lang="en-US" sz="2400" b="1" spc="120" dirty="0">
                <a:solidFill>
                  <a:schemeClr val="bg1"/>
                </a:solidFill>
              </a:rPr>
              <a:t>THE CHALLENGE</a:t>
            </a:r>
            <a:endParaRPr lang="en-US" sz="2400" b="1" spc="120" dirty="0"/>
          </a:p>
        </p:txBody>
      </p:sp>
      <p:grpSp>
        <p:nvGrpSpPr>
          <p:cNvPr id="25" name="Group 8"/>
          <p:cNvGrpSpPr>
            <a:grpSpLocks noChangeAspect="1"/>
          </p:cNvGrpSpPr>
          <p:nvPr/>
        </p:nvGrpSpPr>
        <p:grpSpPr bwMode="auto">
          <a:xfrm>
            <a:off x="6653993" y="2733299"/>
            <a:ext cx="762120" cy="763442"/>
            <a:chOff x="5791" y="-774"/>
            <a:chExt cx="576" cy="577"/>
          </a:xfrm>
          <a:solidFill>
            <a:schemeClr val="accent1"/>
          </a:solidFill>
        </p:grpSpPr>
        <p:sp>
          <p:nvSpPr>
            <p:cNvPr id="26" name="Freeform 9"/>
            <p:cNvSpPr>
              <a:spLocks/>
            </p:cNvSpPr>
            <p:nvPr/>
          </p:nvSpPr>
          <p:spPr bwMode="auto">
            <a:xfrm>
              <a:off x="5791" y="-774"/>
              <a:ext cx="576" cy="577"/>
            </a:xfrm>
            <a:custGeom>
              <a:avLst/>
              <a:gdLst>
                <a:gd name="T0" fmla="*/ 1708 w 2032"/>
                <a:gd name="T1" fmla="*/ 734 h 2038"/>
                <a:gd name="T2" fmla="*/ 1635 w 2032"/>
                <a:gd name="T3" fmla="*/ 811 h 2038"/>
                <a:gd name="T4" fmla="*/ 1078 w 2032"/>
                <a:gd name="T5" fmla="*/ 811 h 2038"/>
                <a:gd name="T6" fmla="*/ 1078 w 2032"/>
                <a:gd name="T7" fmla="*/ 708 h 2038"/>
                <a:gd name="T8" fmla="*/ 1130 w 2032"/>
                <a:gd name="T9" fmla="*/ 708 h 2038"/>
                <a:gd name="T10" fmla="*/ 1130 w 2032"/>
                <a:gd name="T11" fmla="*/ 250 h 2038"/>
                <a:gd name="T12" fmla="*/ 1080 w 2032"/>
                <a:gd name="T13" fmla="*/ 250 h 2038"/>
                <a:gd name="T14" fmla="*/ 1133 w 2032"/>
                <a:gd name="T15" fmla="*/ 150 h 2038"/>
                <a:gd name="T16" fmla="*/ 1007 w 2032"/>
                <a:gd name="T17" fmla="*/ 0 h 2038"/>
                <a:gd name="T18" fmla="*/ 882 w 2032"/>
                <a:gd name="T19" fmla="*/ 150 h 2038"/>
                <a:gd name="T20" fmla="*/ 934 w 2032"/>
                <a:gd name="T21" fmla="*/ 250 h 2038"/>
                <a:gd name="T22" fmla="*/ 397 w 2032"/>
                <a:gd name="T23" fmla="*/ 250 h 2038"/>
                <a:gd name="T24" fmla="*/ 324 w 2032"/>
                <a:gd name="T25" fmla="*/ 172 h 2038"/>
                <a:gd name="T26" fmla="*/ 0 w 2032"/>
                <a:gd name="T27" fmla="*/ 479 h 2038"/>
                <a:gd name="T28" fmla="*/ 324 w 2032"/>
                <a:gd name="T29" fmla="*/ 785 h 2038"/>
                <a:gd name="T30" fmla="*/ 397 w 2032"/>
                <a:gd name="T31" fmla="*/ 708 h 2038"/>
                <a:gd name="T32" fmla="*/ 940 w 2032"/>
                <a:gd name="T33" fmla="*/ 708 h 2038"/>
                <a:gd name="T34" fmla="*/ 940 w 2032"/>
                <a:gd name="T35" fmla="*/ 811 h 2038"/>
                <a:gd name="T36" fmla="*/ 902 w 2032"/>
                <a:gd name="T37" fmla="*/ 811 h 2038"/>
                <a:gd name="T38" fmla="*/ 902 w 2032"/>
                <a:gd name="T39" fmla="*/ 1269 h 2038"/>
                <a:gd name="T40" fmla="*/ 940 w 2032"/>
                <a:gd name="T41" fmla="*/ 1269 h 2038"/>
                <a:gd name="T42" fmla="*/ 940 w 2032"/>
                <a:gd name="T43" fmla="*/ 1473 h 2038"/>
                <a:gd name="T44" fmla="*/ 710 w 2032"/>
                <a:gd name="T45" fmla="*/ 1885 h 2038"/>
                <a:gd name="T46" fmla="*/ 600 w 2032"/>
                <a:gd name="T47" fmla="*/ 1994 h 2038"/>
                <a:gd name="T48" fmla="*/ 644 w 2032"/>
                <a:gd name="T49" fmla="*/ 2038 h 2038"/>
                <a:gd name="T50" fmla="*/ 1374 w 2032"/>
                <a:gd name="T51" fmla="*/ 2038 h 2038"/>
                <a:gd name="T52" fmla="*/ 1418 w 2032"/>
                <a:gd name="T53" fmla="*/ 1994 h 2038"/>
                <a:gd name="T54" fmla="*/ 1309 w 2032"/>
                <a:gd name="T55" fmla="*/ 1885 h 2038"/>
                <a:gd name="T56" fmla="*/ 1078 w 2032"/>
                <a:gd name="T57" fmla="*/ 1473 h 2038"/>
                <a:gd name="T58" fmla="*/ 1078 w 2032"/>
                <a:gd name="T59" fmla="*/ 1269 h 2038"/>
                <a:gd name="T60" fmla="*/ 1635 w 2032"/>
                <a:gd name="T61" fmla="*/ 1269 h 2038"/>
                <a:gd name="T62" fmla="*/ 1708 w 2032"/>
                <a:gd name="T63" fmla="*/ 1347 h 2038"/>
                <a:gd name="T64" fmla="*/ 2032 w 2032"/>
                <a:gd name="T65" fmla="*/ 1040 h 2038"/>
                <a:gd name="T66" fmla="*/ 1708 w 2032"/>
                <a:gd name="T67" fmla="*/ 734 h 20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032" h="2038">
                  <a:moveTo>
                    <a:pt x="1708" y="734"/>
                  </a:moveTo>
                  <a:cubicBezTo>
                    <a:pt x="1635" y="811"/>
                    <a:pt x="1635" y="811"/>
                    <a:pt x="1635" y="811"/>
                  </a:cubicBezTo>
                  <a:cubicBezTo>
                    <a:pt x="1078" y="811"/>
                    <a:pt x="1078" y="811"/>
                    <a:pt x="1078" y="811"/>
                  </a:cubicBezTo>
                  <a:cubicBezTo>
                    <a:pt x="1078" y="708"/>
                    <a:pt x="1078" y="708"/>
                    <a:pt x="1078" y="708"/>
                  </a:cubicBezTo>
                  <a:cubicBezTo>
                    <a:pt x="1130" y="708"/>
                    <a:pt x="1130" y="708"/>
                    <a:pt x="1130" y="708"/>
                  </a:cubicBezTo>
                  <a:cubicBezTo>
                    <a:pt x="1130" y="250"/>
                    <a:pt x="1130" y="250"/>
                    <a:pt x="1130" y="250"/>
                  </a:cubicBezTo>
                  <a:cubicBezTo>
                    <a:pt x="1080" y="250"/>
                    <a:pt x="1080" y="250"/>
                    <a:pt x="1080" y="250"/>
                  </a:cubicBezTo>
                  <a:cubicBezTo>
                    <a:pt x="1112" y="227"/>
                    <a:pt x="1133" y="191"/>
                    <a:pt x="1133" y="150"/>
                  </a:cubicBezTo>
                  <a:cubicBezTo>
                    <a:pt x="1133" y="80"/>
                    <a:pt x="1007" y="0"/>
                    <a:pt x="1007" y="0"/>
                  </a:cubicBezTo>
                  <a:cubicBezTo>
                    <a:pt x="1007" y="0"/>
                    <a:pt x="882" y="80"/>
                    <a:pt x="882" y="150"/>
                  </a:cubicBezTo>
                  <a:cubicBezTo>
                    <a:pt x="882" y="191"/>
                    <a:pt x="903" y="227"/>
                    <a:pt x="934" y="250"/>
                  </a:cubicBezTo>
                  <a:cubicBezTo>
                    <a:pt x="397" y="250"/>
                    <a:pt x="397" y="250"/>
                    <a:pt x="397" y="250"/>
                  </a:cubicBezTo>
                  <a:cubicBezTo>
                    <a:pt x="324" y="172"/>
                    <a:pt x="324" y="172"/>
                    <a:pt x="324" y="172"/>
                  </a:cubicBezTo>
                  <a:cubicBezTo>
                    <a:pt x="0" y="479"/>
                    <a:pt x="0" y="479"/>
                    <a:pt x="0" y="479"/>
                  </a:cubicBezTo>
                  <a:cubicBezTo>
                    <a:pt x="324" y="785"/>
                    <a:pt x="324" y="785"/>
                    <a:pt x="324" y="785"/>
                  </a:cubicBezTo>
                  <a:cubicBezTo>
                    <a:pt x="397" y="708"/>
                    <a:pt x="397" y="708"/>
                    <a:pt x="397" y="708"/>
                  </a:cubicBezTo>
                  <a:cubicBezTo>
                    <a:pt x="940" y="708"/>
                    <a:pt x="940" y="708"/>
                    <a:pt x="940" y="708"/>
                  </a:cubicBezTo>
                  <a:cubicBezTo>
                    <a:pt x="940" y="811"/>
                    <a:pt x="940" y="811"/>
                    <a:pt x="940" y="811"/>
                  </a:cubicBezTo>
                  <a:cubicBezTo>
                    <a:pt x="902" y="811"/>
                    <a:pt x="902" y="811"/>
                    <a:pt x="902" y="811"/>
                  </a:cubicBezTo>
                  <a:cubicBezTo>
                    <a:pt x="902" y="1269"/>
                    <a:pt x="902" y="1269"/>
                    <a:pt x="902" y="1269"/>
                  </a:cubicBezTo>
                  <a:cubicBezTo>
                    <a:pt x="940" y="1269"/>
                    <a:pt x="940" y="1269"/>
                    <a:pt x="940" y="1269"/>
                  </a:cubicBezTo>
                  <a:cubicBezTo>
                    <a:pt x="940" y="1473"/>
                    <a:pt x="940" y="1473"/>
                    <a:pt x="940" y="1473"/>
                  </a:cubicBezTo>
                  <a:cubicBezTo>
                    <a:pt x="940" y="1815"/>
                    <a:pt x="858" y="1885"/>
                    <a:pt x="710" y="1885"/>
                  </a:cubicBezTo>
                  <a:cubicBezTo>
                    <a:pt x="649" y="1885"/>
                    <a:pt x="600" y="1934"/>
                    <a:pt x="600" y="1994"/>
                  </a:cubicBezTo>
                  <a:cubicBezTo>
                    <a:pt x="600" y="2018"/>
                    <a:pt x="620" y="2038"/>
                    <a:pt x="644" y="2038"/>
                  </a:cubicBezTo>
                  <a:cubicBezTo>
                    <a:pt x="1374" y="2038"/>
                    <a:pt x="1374" y="2038"/>
                    <a:pt x="1374" y="2038"/>
                  </a:cubicBezTo>
                  <a:cubicBezTo>
                    <a:pt x="1398" y="2038"/>
                    <a:pt x="1418" y="2018"/>
                    <a:pt x="1418" y="1994"/>
                  </a:cubicBezTo>
                  <a:cubicBezTo>
                    <a:pt x="1418" y="1934"/>
                    <a:pt x="1369" y="1885"/>
                    <a:pt x="1309" y="1885"/>
                  </a:cubicBezTo>
                  <a:cubicBezTo>
                    <a:pt x="1160" y="1885"/>
                    <a:pt x="1078" y="1815"/>
                    <a:pt x="1078" y="1473"/>
                  </a:cubicBezTo>
                  <a:cubicBezTo>
                    <a:pt x="1078" y="1269"/>
                    <a:pt x="1078" y="1269"/>
                    <a:pt x="1078" y="1269"/>
                  </a:cubicBezTo>
                  <a:cubicBezTo>
                    <a:pt x="1635" y="1269"/>
                    <a:pt x="1635" y="1269"/>
                    <a:pt x="1635" y="1269"/>
                  </a:cubicBezTo>
                  <a:cubicBezTo>
                    <a:pt x="1708" y="1347"/>
                    <a:pt x="1708" y="1347"/>
                    <a:pt x="1708" y="1347"/>
                  </a:cubicBezTo>
                  <a:cubicBezTo>
                    <a:pt x="2032" y="1040"/>
                    <a:pt x="2032" y="1040"/>
                    <a:pt x="2032" y="1040"/>
                  </a:cubicBezTo>
                  <a:lnTo>
                    <a:pt x="1708" y="7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Oval 10"/>
            <p:cNvSpPr>
              <a:spLocks noChangeArrowheads="1"/>
            </p:cNvSpPr>
            <p:nvPr/>
          </p:nvSpPr>
          <p:spPr bwMode="auto">
            <a:xfrm>
              <a:off x="6065" y="-465"/>
              <a:ext cx="28" cy="2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Oval 11"/>
            <p:cNvSpPr>
              <a:spLocks noChangeArrowheads="1"/>
            </p:cNvSpPr>
            <p:nvPr/>
          </p:nvSpPr>
          <p:spPr bwMode="auto">
            <a:xfrm>
              <a:off x="6065" y="-522"/>
              <a:ext cx="28" cy="2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Oval 12"/>
            <p:cNvSpPr>
              <a:spLocks noChangeArrowheads="1"/>
            </p:cNvSpPr>
            <p:nvPr/>
          </p:nvSpPr>
          <p:spPr bwMode="auto">
            <a:xfrm>
              <a:off x="6065" y="-624"/>
              <a:ext cx="28" cy="2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Oval 13"/>
            <p:cNvSpPr>
              <a:spLocks noChangeArrowheads="1"/>
            </p:cNvSpPr>
            <p:nvPr/>
          </p:nvSpPr>
          <p:spPr bwMode="auto">
            <a:xfrm>
              <a:off x="6065" y="-681"/>
              <a:ext cx="28" cy="2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3" name="Group 42"/>
          <p:cNvGrpSpPr>
            <a:grpSpLocks noChangeAspect="1"/>
          </p:cNvGrpSpPr>
          <p:nvPr/>
        </p:nvGrpSpPr>
        <p:grpSpPr bwMode="auto">
          <a:xfrm>
            <a:off x="6667528" y="4051300"/>
            <a:ext cx="717506" cy="849316"/>
            <a:chOff x="4844" y="454"/>
            <a:chExt cx="577" cy="683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44" name="Freeform 19"/>
            <p:cNvSpPr>
              <a:spLocks/>
            </p:cNvSpPr>
            <p:nvPr/>
          </p:nvSpPr>
          <p:spPr bwMode="auto">
            <a:xfrm>
              <a:off x="4942" y="533"/>
              <a:ext cx="97" cy="207"/>
            </a:xfrm>
            <a:custGeom>
              <a:avLst/>
              <a:gdLst>
                <a:gd name="T0" fmla="*/ 154 w 334"/>
                <a:gd name="T1" fmla="*/ 689 h 713"/>
                <a:gd name="T2" fmla="*/ 220 w 334"/>
                <a:gd name="T3" fmla="*/ 713 h 713"/>
                <a:gd name="T4" fmla="*/ 298 w 334"/>
                <a:gd name="T5" fmla="*/ 676 h 713"/>
                <a:gd name="T6" fmla="*/ 285 w 334"/>
                <a:gd name="T7" fmla="*/ 532 h 713"/>
                <a:gd name="T8" fmla="*/ 205 w 334"/>
                <a:gd name="T9" fmla="*/ 363 h 713"/>
                <a:gd name="T10" fmla="*/ 285 w 334"/>
                <a:gd name="T11" fmla="*/ 193 h 713"/>
                <a:gd name="T12" fmla="*/ 298 w 334"/>
                <a:gd name="T13" fmla="*/ 49 h 713"/>
                <a:gd name="T14" fmla="*/ 154 w 334"/>
                <a:gd name="T15" fmla="*/ 36 h 713"/>
                <a:gd name="T16" fmla="*/ 0 w 334"/>
                <a:gd name="T17" fmla="*/ 363 h 713"/>
                <a:gd name="T18" fmla="*/ 154 w 334"/>
                <a:gd name="T19" fmla="*/ 689 h 7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34" h="713">
                  <a:moveTo>
                    <a:pt x="154" y="689"/>
                  </a:moveTo>
                  <a:cubicBezTo>
                    <a:pt x="174" y="705"/>
                    <a:pt x="197" y="713"/>
                    <a:pt x="220" y="713"/>
                  </a:cubicBezTo>
                  <a:cubicBezTo>
                    <a:pt x="249" y="713"/>
                    <a:pt x="278" y="700"/>
                    <a:pt x="298" y="676"/>
                  </a:cubicBezTo>
                  <a:cubicBezTo>
                    <a:pt x="334" y="633"/>
                    <a:pt x="329" y="568"/>
                    <a:pt x="285" y="532"/>
                  </a:cubicBezTo>
                  <a:cubicBezTo>
                    <a:pt x="234" y="489"/>
                    <a:pt x="205" y="428"/>
                    <a:pt x="205" y="363"/>
                  </a:cubicBezTo>
                  <a:cubicBezTo>
                    <a:pt x="205" y="298"/>
                    <a:pt x="234" y="236"/>
                    <a:pt x="285" y="193"/>
                  </a:cubicBezTo>
                  <a:cubicBezTo>
                    <a:pt x="329" y="157"/>
                    <a:pt x="334" y="92"/>
                    <a:pt x="298" y="49"/>
                  </a:cubicBezTo>
                  <a:cubicBezTo>
                    <a:pt x="262" y="6"/>
                    <a:pt x="198" y="0"/>
                    <a:pt x="154" y="36"/>
                  </a:cubicBezTo>
                  <a:cubicBezTo>
                    <a:pt x="57" y="118"/>
                    <a:pt x="0" y="237"/>
                    <a:pt x="0" y="363"/>
                  </a:cubicBezTo>
                  <a:cubicBezTo>
                    <a:pt x="0" y="488"/>
                    <a:pt x="57" y="607"/>
                    <a:pt x="154" y="6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20"/>
            <p:cNvSpPr>
              <a:spLocks/>
            </p:cNvSpPr>
            <p:nvPr/>
          </p:nvSpPr>
          <p:spPr bwMode="auto">
            <a:xfrm>
              <a:off x="4844" y="454"/>
              <a:ext cx="124" cy="366"/>
            </a:xfrm>
            <a:custGeom>
              <a:avLst/>
              <a:gdLst>
                <a:gd name="T0" fmla="*/ 316 w 428"/>
                <a:gd name="T1" fmla="*/ 1257 h 1257"/>
                <a:gd name="T2" fmla="*/ 388 w 428"/>
                <a:gd name="T3" fmla="*/ 1228 h 1257"/>
                <a:gd name="T4" fmla="*/ 389 w 428"/>
                <a:gd name="T5" fmla="*/ 1083 h 1257"/>
                <a:gd name="T6" fmla="*/ 204 w 428"/>
                <a:gd name="T7" fmla="*/ 634 h 1257"/>
                <a:gd name="T8" fmla="*/ 389 w 428"/>
                <a:gd name="T9" fmla="*/ 183 h 1257"/>
                <a:gd name="T10" fmla="*/ 388 w 428"/>
                <a:gd name="T11" fmla="*/ 39 h 1257"/>
                <a:gd name="T12" fmla="*/ 243 w 428"/>
                <a:gd name="T13" fmla="*/ 40 h 1257"/>
                <a:gd name="T14" fmla="*/ 0 w 428"/>
                <a:gd name="T15" fmla="*/ 634 h 1257"/>
                <a:gd name="T16" fmla="*/ 243 w 428"/>
                <a:gd name="T17" fmla="*/ 1227 h 1257"/>
                <a:gd name="T18" fmla="*/ 316 w 428"/>
                <a:gd name="T19" fmla="*/ 1257 h 1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8" h="1257">
                  <a:moveTo>
                    <a:pt x="316" y="1257"/>
                  </a:moveTo>
                  <a:cubicBezTo>
                    <a:pt x="342" y="1257"/>
                    <a:pt x="368" y="1247"/>
                    <a:pt x="388" y="1228"/>
                  </a:cubicBezTo>
                  <a:cubicBezTo>
                    <a:pt x="428" y="1188"/>
                    <a:pt x="428" y="1124"/>
                    <a:pt x="389" y="1083"/>
                  </a:cubicBezTo>
                  <a:cubicBezTo>
                    <a:pt x="270" y="963"/>
                    <a:pt x="204" y="803"/>
                    <a:pt x="204" y="634"/>
                  </a:cubicBezTo>
                  <a:cubicBezTo>
                    <a:pt x="204" y="464"/>
                    <a:pt x="270" y="304"/>
                    <a:pt x="389" y="183"/>
                  </a:cubicBezTo>
                  <a:cubicBezTo>
                    <a:pt x="428" y="143"/>
                    <a:pt x="428" y="79"/>
                    <a:pt x="388" y="39"/>
                  </a:cubicBezTo>
                  <a:cubicBezTo>
                    <a:pt x="348" y="0"/>
                    <a:pt x="283" y="0"/>
                    <a:pt x="243" y="40"/>
                  </a:cubicBezTo>
                  <a:cubicBezTo>
                    <a:pt x="86" y="200"/>
                    <a:pt x="0" y="410"/>
                    <a:pt x="0" y="634"/>
                  </a:cubicBezTo>
                  <a:cubicBezTo>
                    <a:pt x="0" y="857"/>
                    <a:pt x="86" y="1068"/>
                    <a:pt x="243" y="1227"/>
                  </a:cubicBezTo>
                  <a:cubicBezTo>
                    <a:pt x="263" y="1247"/>
                    <a:pt x="290" y="1257"/>
                    <a:pt x="316" y="12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21"/>
            <p:cNvSpPr>
              <a:spLocks/>
            </p:cNvSpPr>
            <p:nvPr/>
          </p:nvSpPr>
          <p:spPr bwMode="auto">
            <a:xfrm>
              <a:off x="5226" y="533"/>
              <a:ext cx="97" cy="207"/>
            </a:xfrm>
            <a:custGeom>
              <a:avLst/>
              <a:gdLst>
                <a:gd name="T0" fmla="*/ 36 w 334"/>
                <a:gd name="T1" fmla="*/ 676 h 713"/>
                <a:gd name="T2" fmla="*/ 115 w 334"/>
                <a:gd name="T3" fmla="*/ 713 h 713"/>
                <a:gd name="T4" fmla="*/ 180 w 334"/>
                <a:gd name="T5" fmla="*/ 689 h 713"/>
                <a:gd name="T6" fmla="*/ 334 w 334"/>
                <a:gd name="T7" fmla="*/ 363 h 713"/>
                <a:gd name="T8" fmla="*/ 180 w 334"/>
                <a:gd name="T9" fmla="*/ 36 h 713"/>
                <a:gd name="T10" fmla="*/ 36 w 334"/>
                <a:gd name="T11" fmla="*/ 49 h 713"/>
                <a:gd name="T12" fmla="*/ 49 w 334"/>
                <a:gd name="T13" fmla="*/ 193 h 713"/>
                <a:gd name="T14" fmla="*/ 130 w 334"/>
                <a:gd name="T15" fmla="*/ 363 h 713"/>
                <a:gd name="T16" fmla="*/ 49 w 334"/>
                <a:gd name="T17" fmla="*/ 532 h 713"/>
                <a:gd name="T18" fmla="*/ 36 w 334"/>
                <a:gd name="T19" fmla="*/ 676 h 7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34" h="713">
                  <a:moveTo>
                    <a:pt x="36" y="676"/>
                  </a:moveTo>
                  <a:cubicBezTo>
                    <a:pt x="56" y="700"/>
                    <a:pt x="85" y="713"/>
                    <a:pt x="115" y="713"/>
                  </a:cubicBezTo>
                  <a:cubicBezTo>
                    <a:pt x="138" y="713"/>
                    <a:pt x="161" y="705"/>
                    <a:pt x="180" y="689"/>
                  </a:cubicBezTo>
                  <a:cubicBezTo>
                    <a:pt x="278" y="607"/>
                    <a:pt x="334" y="488"/>
                    <a:pt x="334" y="363"/>
                  </a:cubicBezTo>
                  <a:cubicBezTo>
                    <a:pt x="334" y="237"/>
                    <a:pt x="278" y="118"/>
                    <a:pt x="180" y="36"/>
                  </a:cubicBezTo>
                  <a:cubicBezTo>
                    <a:pt x="137" y="0"/>
                    <a:pt x="72" y="6"/>
                    <a:pt x="36" y="49"/>
                  </a:cubicBezTo>
                  <a:cubicBezTo>
                    <a:pt x="0" y="92"/>
                    <a:pt x="6" y="157"/>
                    <a:pt x="49" y="193"/>
                  </a:cubicBezTo>
                  <a:cubicBezTo>
                    <a:pt x="100" y="236"/>
                    <a:pt x="130" y="298"/>
                    <a:pt x="130" y="363"/>
                  </a:cubicBezTo>
                  <a:cubicBezTo>
                    <a:pt x="130" y="428"/>
                    <a:pt x="100" y="489"/>
                    <a:pt x="49" y="532"/>
                  </a:cubicBezTo>
                  <a:cubicBezTo>
                    <a:pt x="6" y="568"/>
                    <a:pt x="0" y="633"/>
                    <a:pt x="36" y="67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22"/>
            <p:cNvSpPr>
              <a:spLocks/>
            </p:cNvSpPr>
            <p:nvPr/>
          </p:nvSpPr>
          <p:spPr bwMode="auto">
            <a:xfrm>
              <a:off x="5296" y="454"/>
              <a:ext cx="125" cy="366"/>
            </a:xfrm>
            <a:custGeom>
              <a:avLst/>
              <a:gdLst>
                <a:gd name="T0" fmla="*/ 224 w 429"/>
                <a:gd name="T1" fmla="*/ 634 h 1257"/>
                <a:gd name="T2" fmla="*/ 40 w 429"/>
                <a:gd name="T3" fmla="*/ 1083 h 1257"/>
                <a:gd name="T4" fmla="*/ 41 w 429"/>
                <a:gd name="T5" fmla="*/ 1228 h 1257"/>
                <a:gd name="T6" fmla="*/ 112 w 429"/>
                <a:gd name="T7" fmla="*/ 1257 h 1257"/>
                <a:gd name="T8" fmla="*/ 185 w 429"/>
                <a:gd name="T9" fmla="*/ 1227 h 1257"/>
                <a:gd name="T10" fmla="*/ 428 w 429"/>
                <a:gd name="T11" fmla="*/ 634 h 1257"/>
                <a:gd name="T12" fmla="*/ 185 w 429"/>
                <a:gd name="T13" fmla="*/ 40 h 1257"/>
                <a:gd name="T14" fmla="*/ 41 w 429"/>
                <a:gd name="T15" fmla="*/ 39 h 1257"/>
                <a:gd name="T16" fmla="*/ 40 w 429"/>
                <a:gd name="T17" fmla="*/ 183 h 1257"/>
                <a:gd name="T18" fmla="*/ 224 w 429"/>
                <a:gd name="T19" fmla="*/ 634 h 1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9" h="1257">
                  <a:moveTo>
                    <a:pt x="224" y="634"/>
                  </a:moveTo>
                  <a:cubicBezTo>
                    <a:pt x="224" y="803"/>
                    <a:pt x="159" y="963"/>
                    <a:pt x="40" y="1083"/>
                  </a:cubicBezTo>
                  <a:cubicBezTo>
                    <a:pt x="0" y="1124"/>
                    <a:pt x="1" y="1188"/>
                    <a:pt x="41" y="1228"/>
                  </a:cubicBezTo>
                  <a:cubicBezTo>
                    <a:pt x="61" y="1247"/>
                    <a:pt x="86" y="1257"/>
                    <a:pt x="112" y="1257"/>
                  </a:cubicBezTo>
                  <a:cubicBezTo>
                    <a:pt x="139" y="1257"/>
                    <a:pt x="165" y="1247"/>
                    <a:pt x="185" y="1227"/>
                  </a:cubicBezTo>
                  <a:cubicBezTo>
                    <a:pt x="342" y="1068"/>
                    <a:pt x="428" y="857"/>
                    <a:pt x="428" y="634"/>
                  </a:cubicBezTo>
                  <a:cubicBezTo>
                    <a:pt x="429" y="410"/>
                    <a:pt x="342" y="200"/>
                    <a:pt x="185" y="40"/>
                  </a:cubicBezTo>
                  <a:cubicBezTo>
                    <a:pt x="145" y="0"/>
                    <a:pt x="81" y="0"/>
                    <a:pt x="41" y="39"/>
                  </a:cubicBezTo>
                  <a:cubicBezTo>
                    <a:pt x="1" y="79"/>
                    <a:pt x="0" y="143"/>
                    <a:pt x="40" y="183"/>
                  </a:cubicBezTo>
                  <a:cubicBezTo>
                    <a:pt x="159" y="304"/>
                    <a:pt x="224" y="464"/>
                    <a:pt x="224" y="6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23"/>
            <p:cNvSpPr>
              <a:spLocks noEditPoints="1"/>
            </p:cNvSpPr>
            <p:nvPr/>
          </p:nvSpPr>
          <p:spPr bwMode="auto">
            <a:xfrm>
              <a:off x="4903" y="581"/>
              <a:ext cx="458" cy="556"/>
            </a:xfrm>
            <a:custGeom>
              <a:avLst/>
              <a:gdLst>
                <a:gd name="T0" fmla="*/ 1497 w 1578"/>
                <a:gd name="T1" fmla="*/ 1749 h 1913"/>
                <a:gd name="T2" fmla="*/ 1395 w 1578"/>
                <a:gd name="T3" fmla="*/ 1698 h 1913"/>
                <a:gd name="T4" fmla="*/ 896 w 1578"/>
                <a:gd name="T5" fmla="*/ 363 h 1913"/>
                <a:gd name="T6" fmla="*/ 987 w 1578"/>
                <a:gd name="T7" fmla="*/ 198 h 1913"/>
                <a:gd name="T8" fmla="*/ 789 w 1578"/>
                <a:gd name="T9" fmla="*/ 0 h 1913"/>
                <a:gd name="T10" fmla="*/ 592 w 1578"/>
                <a:gd name="T11" fmla="*/ 198 h 1913"/>
                <a:gd name="T12" fmla="*/ 682 w 1578"/>
                <a:gd name="T13" fmla="*/ 363 h 1913"/>
                <a:gd name="T14" fmla="*/ 183 w 1578"/>
                <a:gd name="T15" fmla="*/ 1698 h 1913"/>
                <a:gd name="T16" fmla="*/ 82 w 1578"/>
                <a:gd name="T17" fmla="*/ 1749 h 1913"/>
                <a:gd name="T18" fmla="*/ 0 w 1578"/>
                <a:gd name="T19" fmla="*/ 1831 h 1913"/>
                <a:gd name="T20" fmla="*/ 82 w 1578"/>
                <a:gd name="T21" fmla="*/ 1913 h 1913"/>
                <a:gd name="T22" fmla="*/ 365 w 1578"/>
                <a:gd name="T23" fmla="*/ 1913 h 1913"/>
                <a:gd name="T24" fmla="*/ 447 w 1578"/>
                <a:gd name="T25" fmla="*/ 1831 h 1913"/>
                <a:gd name="T26" fmla="*/ 428 w 1578"/>
                <a:gd name="T27" fmla="*/ 1781 h 1913"/>
                <a:gd name="T28" fmla="*/ 789 w 1578"/>
                <a:gd name="T29" fmla="*/ 1648 h 1913"/>
                <a:gd name="T30" fmla="*/ 1150 w 1578"/>
                <a:gd name="T31" fmla="*/ 1781 h 1913"/>
                <a:gd name="T32" fmla="*/ 1132 w 1578"/>
                <a:gd name="T33" fmla="*/ 1831 h 1913"/>
                <a:gd name="T34" fmla="*/ 1213 w 1578"/>
                <a:gd name="T35" fmla="*/ 1913 h 1913"/>
                <a:gd name="T36" fmla="*/ 1497 w 1578"/>
                <a:gd name="T37" fmla="*/ 1913 h 1913"/>
                <a:gd name="T38" fmla="*/ 1578 w 1578"/>
                <a:gd name="T39" fmla="*/ 1831 h 1913"/>
                <a:gd name="T40" fmla="*/ 1497 w 1578"/>
                <a:gd name="T41" fmla="*/ 1749 h 1913"/>
                <a:gd name="T42" fmla="*/ 789 w 1578"/>
                <a:gd name="T43" fmla="*/ 840 h 1913"/>
                <a:gd name="T44" fmla="*/ 872 w 1578"/>
                <a:gd name="T45" fmla="*/ 924 h 1913"/>
                <a:gd name="T46" fmla="*/ 789 w 1578"/>
                <a:gd name="T47" fmla="*/ 1007 h 1913"/>
                <a:gd name="T48" fmla="*/ 706 w 1578"/>
                <a:gd name="T49" fmla="*/ 924 h 1913"/>
                <a:gd name="T50" fmla="*/ 789 w 1578"/>
                <a:gd name="T51" fmla="*/ 840 h 1913"/>
                <a:gd name="T52" fmla="*/ 789 w 1578"/>
                <a:gd name="T53" fmla="*/ 1423 h 1913"/>
                <a:gd name="T54" fmla="*/ 658 w 1578"/>
                <a:gd name="T55" fmla="*/ 1292 h 1913"/>
                <a:gd name="T56" fmla="*/ 789 w 1578"/>
                <a:gd name="T57" fmla="*/ 1160 h 1913"/>
                <a:gd name="T58" fmla="*/ 920 w 1578"/>
                <a:gd name="T59" fmla="*/ 1292 h 1913"/>
                <a:gd name="T60" fmla="*/ 789 w 1578"/>
                <a:gd name="T61" fmla="*/ 1423 h 1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578" h="1913">
                  <a:moveTo>
                    <a:pt x="1497" y="1749"/>
                  </a:moveTo>
                  <a:cubicBezTo>
                    <a:pt x="1454" y="1749"/>
                    <a:pt x="1409" y="1715"/>
                    <a:pt x="1395" y="1698"/>
                  </a:cubicBezTo>
                  <a:cubicBezTo>
                    <a:pt x="1124" y="1342"/>
                    <a:pt x="963" y="776"/>
                    <a:pt x="896" y="363"/>
                  </a:cubicBezTo>
                  <a:cubicBezTo>
                    <a:pt x="951" y="328"/>
                    <a:pt x="987" y="267"/>
                    <a:pt x="987" y="198"/>
                  </a:cubicBezTo>
                  <a:cubicBezTo>
                    <a:pt x="987" y="88"/>
                    <a:pt x="898" y="0"/>
                    <a:pt x="789" y="0"/>
                  </a:cubicBezTo>
                  <a:cubicBezTo>
                    <a:pt x="680" y="0"/>
                    <a:pt x="592" y="88"/>
                    <a:pt x="592" y="198"/>
                  </a:cubicBezTo>
                  <a:cubicBezTo>
                    <a:pt x="592" y="267"/>
                    <a:pt x="628" y="328"/>
                    <a:pt x="682" y="363"/>
                  </a:cubicBezTo>
                  <a:cubicBezTo>
                    <a:pt x="615" y="776"/>
                    <a:pt x="454" y="1342"/>
                    <a:pt x="183" y="1698"/>
                  </a:cubicBezTo>
                  <a:cubicBezTo>
                    <a:pt x="170" y="1715"/>
                    <a:pt x="125" y="1749"/>
                    <a:pt x="82" y="1749"/>
                  </a:cubicBezTo>
                  <a:cubicBezTo>
                    <a:pt x="39" y="1749"/>
                    <a:pt x="0" y="1786"/>
                    <a:pt x="0" y="1831"/>
                  </a:cubicBezTo>
                  <a:cubicBezTo>
                    <a:pt x="0" y="1876"/>
                    <a:pt x="37" y="1913"/>
                    <a:pt x="82" y="1913"/>
                  </a:cubicBezTo>
                  <a:cubicBezTo>
                    <a:pt x="365" y="1913"/>
                    <a:pt x="365" y="1913"/>
                    <a:pt x="365" y="1913"/>
                  </a:cubicBezTo>
                  <a:cubicBezTo>
                    <a:pt x="410" y="1913"/>
                    <a:pt x="447" y="1876"/>
                    <a:pt x="447" y="1831"/>
                  </a:cubicBezTo>
                  <a:cubicBezTo>
                    <a:pt x="447" y="1812"/>
                    <a:pt x="439" y="1795"/>
                    <a:pt x="428" y="1781"/>
                  </a:cubicBezTo>
                  <a:cubicBezTo>
                    <a:pt x="464" y="1717"/>
                    <a:pt x="595" y="1648"/>
                    <a:pt x="789" y="1648"/>
                  </a:cubicBezTo>
                  <a:cubicBezTo>
                    <a:pt x="984" y="1648"/>
                    <a:pt x="1114" y="1717"/>
                    <a:pt x="1150" y="1781"/>
                  </a:cubicBezTo>
                  <a:cubicBezTo>
                    <a:pt x="1139" y="1795"/>
                    <a:pt x="1132" y="1812"/>
                    <a:pt x="1132" y="1831"/>
                  </a:cubicBezTo>
                  <a:cubicBezTo>
                    <a:pt x="1132" y="1876"/>
                    <a:pt x="1168" y="1913"/>
                    <a:pt x="1213" y="1913"/>
                  </a:cubicBezTo>
                  <a:cubicBezTo>
                    <a:pt x="1497" y="1913"/>
                    <a:pt x="1497" y="1913"/>
                    <a:pt x="1497" y="1913"/>
                  </a:cubicBezTo>
                  <a:cubicBezTo>
                    <a:pt x="1542" y="1913"/>
                    <a:pt x="1578" y="1876"/>
                    <a:pt x="1578" y="1831"/>
                  </a:cubicBezTo>
                  <a:cubicBezTo>
                    <a:pt x="1578" y="1786"/>
                    <a:pt x="1540" y="1749"/>
                    <a:pt x="1497" y="1749"/>
                  </a:cubicBezTo>
                  <a:close/>
                  <a:moveTo>
                    <a:pt x="789" y="840"/>
                  </a:moveTo>
                  <a:cubicBezTo>
                    <a:pt x="835" y="840"/>
                    <a:pt x="872" y="878"/>
                    <a:pt x="872" y="924"/>
                  </a:cubicBezTo>
                  <a:cubicBezTo>
                    <a:pt x="872" y="970"/>
                    <a:pt x="835" y="1007"/>
                    <a:pt x="789" y="1007"/>
                  </a:cubicBezTo>
                  <a:cubicBezTo>
                    <a:pt x="743" y="1007"/>
                    <a:pt x="706" y="970"/>
                    <a:pt x="706" y="924"/>
                  </a:cubicBezTo>
                  <a:cubicBezTo>
                    <a:pt x="706" y="878"/>
                    <a:pt x="743" y="840"/>
                    <a:pt x="789" y="840"/>
                  </a:cubicBezTo>
                  <a:close/>
                  <a:moveTo>
                    <a:pt x="789" y="1423"/>
                  </a:moveTo>
                  <a:cubicBezTo>
                    <a:pt x="717" y="1423"/>
                    <a:pt x="658" y="1364"/>
                    <a:pt x="658" y="1292"/>
                  </a:cubicBezTo>
                  <a:cubicBezTo>
                    <a:pt x="658" y="1219"/>
                    <a:pt x="717" y="1160"/>
                    <a:pt x="789" y="1160"/>
                  </a:cubicBezTo>
                  <a:cubicBezTo>
                    <a:pt x="862" y="1160"/>
                    <a:pt x="920" y="1219"/>
                    <a:pt x="920" y="1292"/>
                  </a:cubicBezTo>
                  <a:cubicBezTo>
                    <a:pt x="920" y="1364"/>
                    <a:pt x="862" y="1423"/>
                    <a:pt x="789" y="14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56" name="Picture 5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38101" y="1197553"/>
            <a:ext cx="6131633" cy="4936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4921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ounded Rectangle 26"/>
          <p:cNvSpPr/>
          <p:nvPr/>
        </p:nvSpPr>
        <p:spPr>
          <a:xfrm>
            <a:off x="2838120" y="1447800"/>
            <a:ext cx="3343901" cy="802712"/>
          </a:xfrm>
          <a:prstGeom prst="roundRect">
            <a:avLst>
              <a:gd name="adj" fmla="val 31313"/>
            </a:avLst>
          </a:prstGeom>
          <a:solidFill>
            <a:schemeClr val="accent1"/>
          </a:solidFill>
          <a:ln w="28575"/>
        </p:spPr>
        <p:style>
          <a:lnRef idx="3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1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bIns="73152" anchor="ctr"/>
          <a:lstStyle/>
          <a:p>
            <a:pPr marL="627063"/>
            <a:r>
              <a:rPr lang="en-US" sz="2400" b="1" spc="120" dirty="0">
                <a:solidFill>
                  <a:schemeClr val="bg1"/>
                </a:solidFill>
              </a:rPr>
              <a:t>THE SOLUTION</a:t>
            </a:r>
            <a:endParaRPr lang="en-US" sz="2400" b="1" spc="12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Contextual Marketing</a:t>
            </a:r>
          </a:p>
        </p:txBody>
      </p:sp>
      <p:sp>
        <p:nvSpPr>
          <p:cNvPr id="15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HPCC Systems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A0FA4-4888-4F28-8FAB-2684F8E0FA2F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13" name="Content Placeholder 1"/>
          <p:cNvSpPr txBox="1">
            <a:spLocks/>
          </p:cNvSpPr>
          <p:nvPr/>
        </p:nvSpPr>
        <p:spPr>
          <a:xfrm>
            <a:off x="3715657" y="2627086"/>
            <a:ext cx="3599543" cy="350701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rgbClr val="E12726"/>
              </a:buClr>
              <a:buFont typeface="Arial" panose="020B0604020202020204" pitchFamily="34" charset="0"/>
              <a:buChar char="•"/>
              <a:defRPr lang="en-US" sz="2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400" kern="1200" dirty="0" smtClean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400" kern="1200" dirty="0" smtClean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2813" fontAlgn="base">
              <a:spcBef>
                <a:spcPct val="0"/>
              </a:spcBef>
              <a:spcAft>
                <a:spcPts val="1200"/>
              </a:spcAft>
              <a:buClr>
                <a:schemeClr val="accent1"/>
              </a:buClr>
              <a:buFont typeface="Arial" charset="0"/>
              <a:buChar char="•"/>
            </a:pPr>
            <a:r>
              <a:rPr lang="en-US" sz="2400" dirty="0">
                <a:ea typeface="ＭＳ Ｐゴシック" charset="0"/>
              </a:rPr>
              <a:t>Central analytics system </a:t>
            </a:r>
            <a:br>
              <a:rPr lang="en-US" sz="2400" dirty="0">
                <a:ea typeface="ＭＳ Ｐゴシック" charset="0"/>
              </a:rPr>
            </a:br>
            <a:r>
              <a:rPr lang="en-US" sz="2400" dirty="0">
                <a:ea typeface="ＭＳ Ｐゴシック" charset="0"/>
              </a:rPr>
              <a:t>to collect and analyze </a:t>
            </a:r>
            <a:br>
              <a:rPr lang="en-US" sz="2400" dirty="0">
                <a:ea typeface="ＭＳ Ｐゴシック" charset="0"/>
              </a:rPr>
            </a:br>
            <a:r>
              <a:rPr lang="en-US" sz="2400" dirty="0">
                <a:ea typeface="ＭＳ Ｐゴシック" charset="0"/>
              </a:rPr>
              <a:t>data (HPCC Systems)</a:t>
            </a:r>
          </a:p>
          <a:p>
            <a:pPr defTabSz="912813" fontAlgn="base">
              <a:spcBef>
                <a:spcPct val="0"/>
              </a:spcBef>
              <a:spcAft>
                <a:spcPts val="1200"/>
              </a:spcAft>
              <a:buClr>
                <a:schemeClr val="accent1"/>
              </a:buClr>
              <a:buFont typeface="Arial" charset="0"/>
              <a:buChar char="•"/>
            </a:pPr>
            <a:r>
              <a:rPr lang="en-US" sz="2400" dirty="0">
                <a:ea typeface="ＭＳ Ｐゴシック" charset="0"/>
              </a:rPr>
              <a:t>Leverage parallel algorithms to perform analytics on large quantities of data </a:t>
            </a:r>
            <a:br>
              <a:rPr lang="en-US" sz="2400" dirty="0">
                <a:ea typeface="ＭＳ Ｐゴシック" charset="0"/>
              </a:rPr>
            </a:br>
            <a:r>
              <a:rPr lang="en-US" sz="2400" dirty="0">
                <a:ea typeface="ＭＳ Ｐゴシック" charset="0"/>
              </a:rPr>
              <a:t>(HPCC Systems)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7962900" y="1327228"/>
            <a:ext cx="3822700" cy="3628546"/>
            <a:chOff x="7962900" y="1476853"/>
            <a:chExt cx="3822700" cy="3628546"/>
          </a:xfrm>
        </p:grpSpPr>
        <p:sp>
          <p:nvSpPr>
            <p:cNvPr id="8" name="Content Placeholder 1"/>
            <p:cNvSpPr txBox="1">
              <a:spLocks/>
            </p:cNvSpPr>
            <p:nvPr/>
          </p:nvSpPr>
          <p:spPr>
            <a:xfrm>
              <a:off x="7962900" y="1776548"/>
              <a:ext cx="3822700" cy="3328851"/>
            </a:xfrm>
            <a:prstGeom prst="rect">
              <a:avLst/>
            </a:prstGeom>
          </p:spPr>
          <p:txBody>
            <a:bodyPr vert="horz" lIns="0" tIns="0" rIns="0" bIns="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400"/>
                </a:spcBef>
                <a:buClr>
                  <a:srgbClr val="E12726"/>
                </a:buClr>
                <a:buFont typeface="Arial" panose="020B0604020202020204" pitchFamily="34" charset="0"/>
                <a:buChar char="•"/>
                <a:defRPr lang="en-US" sz="2800" kern="1200" dirty="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lang="en-US" sz="2400" kern="1200" dirty="0" smtClean="0">
                  <a:solidFill>
                    <a:prstClr val="black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lang="en-US" sz="2400" kern="1200" dirty="0" smtClean="0">
                  <a:solidFill>
                    <a:prstClr val="black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defTabSz="912813" fontAlgn="base">
                <a:lnSpc>
                  <a:spcPct val="110000"/>
                </a:lnSpc>
                <a:spcBef>
                  <a:spcPct val="0"/>
                </a:spcBef>
                <a:spcAft>
                  <a:spcPts val="1200"/>
                </a:spcAft>
                <a:buClr>
                  <a:schemeClr val="accent1"/>
                </a:buClr>
                <a:buNone/>
              </a:pPr>
              <a:r>
                <a:rPr lang="en-US" sz="2400" b="1" spc="120" dirty="0">
                  <a:solidFill>
                    <a:schemeClr val="accent2">
                      <a:lumMod val="75000"/>
                    </a:schemeClr>
                  </a:solidFill>
                </a:rPr>
                <a:t>THE OUTCOME: </a:t>
              </a:r>
              <a:br>
                <a:rPr lang="en-US" b="1" dirty="0">
                  <a:solidFill>
                    <a:schemeClr val="accent2">
                      <a:lumMod val="75000"/>
                    </a:schemeClr>
                  </a:solidFill>
                  <a:ea typeface="ＭＳ Ｐゴシック" charset="0"/>
                </a:rPr>
              </a:br>
              <a:r>
                <a:rPr lang="en-US" sz="2600" b="1" i="1" dirty="0">
                  <a:solidFill>
                    <a:schemeClr val="accent2">
                      <a:lumMod val="75000"/>
                    </a:schemeClr>
                  </a:solidFill>
                  <a:ea typeface="ＭＳ Ｐゴシック" charset="0"/>
                </a:rPr>
                <a:t>Created a platform to process any location specific telecom data that can be analyzed rapidly to gauge consumer behavior and in turn help drive context-based marketing</a:t>
              </a:r>
            </a:p>
          </p:txBody>
        </p:sp>
        <p:grpSp>
          <p:nvGrpSpPr>
            <p:cNvPr id="18" name="Group 79"/>
            <p:cNvGrpSpPr>
              <a:grpSpLocks noChangeAspect="1"/>
            </p:cNvGrpSpPr>
            <p:nvPr/>
          </p:nvGrpSpPr>
          <p:grpSpPr bwMode="auto">
            <a:xfrm>
              <a:off x="10247532" y="1476853"/>
              <a:ext cx="733969" cy="662610"/>
              <a:chOff x="6414" y="-1084"/>
              <a:chExt cx="576" cy="520"/>
            </a:xfrm>
            <a:solidFill>
              <a:schemeClr val="accent2">
                <a:lumMod val="75000"/>
              </a:schemeClr>
            </a:solidFill>
          </p:grpSpPr>
          <p:sp>
            <p:nvSpPr>
              <p:cNvPr id="19" name="Freeform 80"/>
              <p:cNvSpPr>
                <a:spLocks noEditPoints="1"/>
              </p:cNvSpPr>
              <p:nvPr/>
            </p:nvSpPr>
            <p:spPr bwMode="auto">
              <a:xfrm>
                <a:off x="6414" y="-1012"/>
                <a:ext cx="576" cy="261"/>
              </a:xfrm>
              <a:custGeom>
                <a:avLst/>
                <a:gdLst>
                  <a:gd name="T0" fmla="*/ 2010 w 2429"/>
                  <a:gd name="T1" fmla="*/ 774 h 1101"/>
                  <a:gd name="T2" fmla="*/ 2055 w 2429"/>
                  <a:gd name="T3" fmla="*/ 525 h 1101"/>
                  <a:gd name="T4" fmla="*/ 2010 w 2429"/>
                  <a:gd name="T5" fmla="*/ 275 h 1101"/>
                  <a:gd name="T6" fmla="*/ 2128 w 2429"/>
                  <a:gd name="T7" fmla="*/ 525 h 1101"/>
                  <a:gd name="T8" fmla="*/ 2010 w 2429"/>
                  <a:gd name="T9" fmla="*/ 774 h 1101"/>
                  <a:gd name="T10" fmla="*/ 2429 w 2429"/>
                  <a:gd name="T11" fmla="*/ 525 h 1101"/>
                  <a:gd name="T12" fmla="*/ 2214 w 2429"/>
                  <a:gd name="T13" fmla="*/ 0 h 1101"/>
                  <a:gd name="T14" fmla="*/ 2274 w 2429"/>
                  <a:gd name="T15" fmla="*/ 525 h 1101"/>
                  <a:gd name="T16" fmla="*/ 2214 w 2429"/>
                  <a:gd name="T17" fmla="*/ 1049 h 1101"/>
                  <a:gd name="T18" fmla="*/ 2429 w 2429"/>
                  <a:gd name="T19" fmla="*/ 525 h 1101"/>
                  <a:gd name="T20" fmla="*/ 419 w 2429"/>
                  <a:gd name="T21" fmla="*/ 826 h 1101"/>
                  <a:gd name="T22" fmla="*/ 374 w 2429"/>
                  <a:gd name="T23" fmla="*/ 577 h 1101"/>
                  <a:gd name="T24" fmla="*/ 419 w 2429"/>
                  <a:gd name="T25" fmla="*/ 328 h 1101"/>
                  <a:gd name="T26" fmla="*/ 301 w 2429"/>
                  <a:gd name="T27" fmla="*/ 577 h 1101"/>
                  <a:gd name="T28" fmla="*/ 419 w 2429"/>
                  <a:gd name="T29" fmla="*/ 826 h 1101"/>
                  <a:gd name="T30" fmla="*/ 215 w 2429"/>
                  <a:gd name="T31" fmla="*/ 1101 h 1101"/>
                  <a:gd name="T32" fmla="*/ 155 w 2429"/>
                  <a:gd name="T33" fmla="*/ 577 h 1101"/>
                  <a:gd name="T34" fmla="*/ 215 w 2429"/>
                  <a:gd name="T35" fmla="*/ 53 h 1101"/>
                  <a:gd name="T36" fmla="*/ 0 w 2429"/>
                  <a:gd name="T37" fmla="*/ 577 h 1101"/>
                  <a:gd name="T38" fmla="*/ 215 w 2429"/>
                  <a:gd name="T39" fmla="*/ 1101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429" h="1101">
                    <a:moveTo>
                      <a:pt x="2010" y="774"/>
                    </a:moveTo>
                    <a:cubicBezTo>
                      <a:pt x="2038" y="714"/>
                      <a:pt x="2055" y="625"/>
                      <a:pt x="2055" y="525"/>
                    </a:cubicBezTo>
                    <a:cubicBezTo>
                      <a:pt x="2055" y="424"/>
                      <a:pt x="2038" y="335"/>
                      <a:pt x="2010" y="275"/>
                    </a:cubicBezTo>
                    <a:cubicBezTo>
                      <a:pt x="2082" y="335"/>
                      <a:pt x="2128" y="424"/>
                      <a:pt x="2128" y="525"/>
                    </a:cubicBezTo>
                    <a:cubicBezTo>
                      <a:pt x="2128" y="625"/>
                      <a:pt x="2082" y="714"/>
                      <a:pt x="2010" y="774"/>
                    </a:cubicBezTo>
                    <a:close/>
                    <a:moveTo>
                      <a:pt x="2429" y="525"/>
                    </a:moveTo>
                    <a:cubicBezTo>
                      <a:pt x="2429" y="320"/>
                      <a:pt x="2347" y="135"/>
                      <a:pt x="2214" y="0"/>
                    </a:cubicBezTo>
                    <a:cubicBezTo>
                      <a:pt x="2251" y="135"/>
                      <a:pt x="2274" y="320"/>
                      <a:pt x="2274" y="525"/>
                    </a:cubicBezTo>
                    <a:cubicBezTo>
                      <a:pt x="2274" y="729"/>
                      <a:pt x="2251" y="914"/>
                      <a:pt x="2214" y="1049"/>
                    </a:cubicBezTo>
                    <a:cubicBezTo>
                      <a:pt x="2347" y="914"/>
                      <a:pt x="2429" y="729"/>
                      <a:pt x="2429" y="525"/>
                    </a:cubicBezTo>
                    <a:close/>
                    <a:moveTo>
                      <a:pt x="419" y="826"/>
                    </a:moveTo>
                    <a:cubicBezTo>
                      <a:pt x="391" y="767"/>
                      <a:pt x="374" y="678"/>
                      <a:pt x="374" y="577"/>
                    </a:cubicBezTo>
                    <a:cubicBezTo>
                      <a:pt x="374" y="477"/>
                      <a:pt x="391" y="388"/>
                      <a:pt x="419" y="328"/>
                    </a:cubicBezTo>
                    <a:cubicBezTo>
                      <a:pt x="347" y="388"/>
                      <a:pt x="301" y="477"/>
                      <a:pt x="301" y="577"/>
                    </a:cubicBezTo>
                    <a:cubicBezTo>
                      <a:pt x="301" y="678"/>
                      <a:pt x="347" y="767"/>
                      <a:pt x="419" y="826"/>
                    </a:cubicBezTo>
                    <a:close/>
                    <a:moveTo>
                      <a:pt x="215" y="1101"/>
                    </a:moveTo>
                    <a:cubicBezTo>
                      <a:pt x="178" y="967"/>
                      <a:pt x="155" y="782"/>
                      <a:pt x="155" y="577"/>
                    </a:cubicBezTo>
                    <a:cubicBezTo>
                      <a:pt x="155" y="373"/>
                      <a:pt x="178" y="188"/>
                      <a:pt x="215" y="53"/>
                    </a:cubicBezTo>
                    <a:cubicBezTo>
                      <a:pt x="82" y="188"/>
                      <a:pt x="0" y="373"/>
                      <a:pt x="0" y="577"/>
                    </a:cubicBezTo>
                    <a:cubicBezTo>
                      <a:pt x="0" y="782"/>
                      <a:pt x="82" y="967"/>
                      <a:pt x="215" y="110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" name="Freeform 81"/>
              <p:cNvSpPr>
                <a:spLocks noEditPoints="1"/>
              </p:cNvSpPr>
              <p:nvPr/>
            </p:nvSpPr>
            <p:spPr bwMode="auto">
              <a:xfrm>
                <a:off x="6557" y="-1084"/>
                <a:ext cx="291" cy="520"/>
              </a:xfrm>
              <a:custGeom>
                <a:avLst/>
                <a:gdLst>
                  <a:gd name="T0" fmla="*/ 113 w 1227"/>
                  <a:gd name="T1" fmla="*/ 89 h 2195"/>
                  <a:gd name="T2" fmla="*/ 0 w 1227"/>
                  <a:gd name="T3" fmla="*/ 1954 h 2195"/>
                  <a:gd name="T4" fmla="*/ 1114 w 1227"/>
                  <a:gd name="T5" fmla="*/ 2106 h 2195"/>
                  <a:gd name="T6" fmla="*/ 1227 w 1227"/>
                  <a:gd name="T7" fmla="*/ 240 h 2195"/>
                  <a:gd name="T8" fmla="*/ 189 w 1227"/>
                  <a:gd name="T9" fmla="*/ 316 h 2195"/>
                  <a:gd name="T10" fmla="*/ 992 w 1227"/>
                  <a:gd name="T11" fmla="*/ 269 h 2195"/>
                  <a:gd name="T12" fmla="*/ 1038 w 1227"/>
                  <a:gd name="T13" fmla="*/ 1195 h 2195"/>
                  <a:gd name="T14" fmla="*/ 235 w 1227"/>
                  <a:gd name="T15" fmla="*/ 1242 h 2195"/>
                  <a:gd name="T16" fmla="*/ 189 w 1227"/>
                  <a:gd name="T17" fmla="*/ 316 h 2195"/>
                  <a:gd name="T18" fmla="*/ 392 w 1227"/>
                  <a:gd name="T19" fmla="*/ 1948 h 2195"/>
                  <a:gd name="T20" fmla="*/ 189 w 1227"/>
                  <a:gd name="T21" fmla="*/ 1924 h 2195"/>
                  <a:gd name="T22" fmla="*/ 212 w 1227"/>
                  <a:gd name="T23" fmla="*/ 1805 h 2195"/>
                  <a:gd name="T24" fmla="*/ 415 w 1227"/>
                  <a:gd name="T25" fmla="*/ 1829 h 2195"/>
                  <a:gd name="T26" fmla="*/ 415 w 1227"/>
                  <a:gd name="T27" fmla="*/ 1717 h 2195"/>
                  <a:gd name="T28" fmla="*/ 212 w 1227"/>
                  <a:gd name="T29" fmla="*/ 1740 h 2195"/>
                  <a:gd name="T30" fmla="*/ 189 w 1227"/>
                  <a:gd name="T31" fmla="*/ 1621 h 2195"/>
                  <a:gd name="T32" fmla="*/ 392 w 1227"/>
                  <a:gd name="T33" fmla="*/ 1598 h 2195"/>
                  <a:gd name="T34" fmla="*/ 415 w 1227"/>
                  <a:gd name="T35" fmla="*/ 1717 h 2195"/>
                  <a:gd name="T36" fmla="*/ 392 w 1227"/>
                  <a:gd name="T37" fmla="*/ 1526 h 2195"/>
                  <a:gd name="T38" fmla="*/ 189 w 1227"/>
                  <a:gd name="T39" fmla="*/ 1503 h 2195"/>
                  <a:gd name="T40" fmla="*/ 212 w 1227"/>
                  <a:gd name="T41" fmla="*/ 1384 h 2195"/>
                  <a:gd name="T42" fmla="*/ 415 w 1227"/>
                  <a:gd name="T43" fmla="*/ 1407 h 2195"/>
                  <a:gd name="T44" fmla="*/ 727 w 1227"/>
                  <a:gd name="T45" fmla="*/ 1924 h 2195"/>
                  <a:gd name="T46" fmla="*/ 524 w 1227"/>
                  <a:gd name="T47" fmla="*/ 1948 h 2195"/>
                  <a:gd name="T48" fmla="*/ 500 w 1227"/>
                  <a:gd name="T49" fmla="*/ 1829 h 2195"/>
                  <a:gd name="T50" fmla="*/ 703 w 1227"/>
                  <a:gd name="T51" fmla="*/ 1805 h 2195"/>
                  <a:gd name="T52" fmla="*/ 727 w 1227"/>
                  <a:gd name="T53" fmla="*/ 1924 h 2195"/>
                  <a:gd name="T54" fmla="*/ 703 w 1227"/>
                  <a:gd name="T55" fmla="*/ 1740 h 2195"/>
                  <a:gd name="T56" fmla="*/ 500 w 1227"/>
                  <a:gd name="T57" fmla="*/ 1717 h 2195"/>
                  <a:gd name="T58" fmla="*/ 524 w 1227"/>
                  <a:gd name="T59" fmla="*/ 1598 h 2195"/>
                  <a:gd name="T60" fmla="*/ 727 w 1227"/>
                  <a:gd name="T61" fmla="*/ 1621 h 2195"/>
                  <a:gd name="T62" fmla="*/ 727 w 1227"/>
                  <a:gd name="T63" fmla="*/ 1503 h 2195"/>
                  <a:gd name="T64" fmla="*/ 524 w 1227"/>
                  <a:gd name="T65" fmla="*/ 1526 h 2195"/>
                  <a:gd name="T66" fmla="*/ 500 w 1227"/>
                  <a:gd name="T67" fmla="*/ 1407 h 2195"/>
                  <a:gd name="T68" fmla="*/ 703 w 1227"/>
                  <a:gd name="T69" fmla="*/ 1384 h 2195"/>
                  <a:gd name="T70" fmla="*/ 727 w 1227"/>
                  <a:gd name="T71" fmla="*/ 1503 h 2195"/>
                  <a:gd name="T72" fmla="*/ 1015 w 1227"/>
                  <a:gd name="T73" fmla="*/ 1948 h 2195"/>
                  <a:gd name="T74" fmla="*/ 812 w 1227"/>
                  <a:gd name="T75" fmla="*/ 1924 h 2195"/>
                  <a:gd name="T76" fmla="*/ 835 w 1227"/>
                  <a:gd name="T77" fmla="*/ 1805 h 2195"/>
                  <a:gd name="T78" fmla="*/ 1038 w 1227"/>
                  <a:gd name="T79" fmla="*/ 1829 h 2195"/>
                  <a:gd name="T80" fmla="*/ 1038 w 1227"/>
                  <a:gd name="T81" fmla="*/ 1717 h 2195"/>
                  <a:gd name="T82" fmla="*/ 835 w 1227"/>
                  <a:gd name="T83" fmla="*/ 1740 h 2195"/>
                  <a:gd name="T84" fmla="*/ 812 w 1227"/>
                  <a:gd name="T85" fmla="*/ 1621 h 2195"/>
                  <a:gd name="T86" fmla="*/ 1015 w 1227"/>
                  <a:gd name="T87" fmla="*/ 1598 h 2195"/>
                  <a:gd name="T88" fmla="*/ 1038 w 1227"/>
                  <a:gd name="T89" fmla="*/ 1717 h 2195"/>
                  <a:gd name="T90" fmla="*/ 1015 w 1227"/>
                  <a:gd name="T91" fmla="*/ 1526 h 2195"/>
                  <a:gd name="T92" fmla="*/ 812 w 1227"/>
                  <a:gd name="T93" fmla="*/ 1503 h 2195"/>
                  <a:gd name="T94" fmla="*/ 835 w 1227"/>
                  <a:gd name="T95" fmla="*/ 1384 h 2195"/>
                  <a:gd name="T96" fmla="*/ 1038 w 1227"/>
                  <a:gd name="T97" fmla="*/ 1407 h 21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227" h="2195">
                    <a:moveTo>
                      <a:pt x="1114" y="89"/>
                    </a:moveTo>
                    <a:cubicBezTo>
                      <a:pt x="786" y="0"/>
                      <a:pt x="441" y="0"/>
                      <a:pt x="113" y="89"/>
                    </a:cubicBezTo>
                    <a:cubicBezTo>
                      <a:pt x="50" y="107"/>
                      <a:pt x="0" y="177"/>
                      <a:pt x="0" y="240"/>
                    </a:cubicBezTo>
                    <a:cubicBezTo>
                      <a:pt x="0" y="757"/>
                      <a:pt x="0" y="1438"/>
                      <a:pt x="0" y="1954"/>
                    </a:cubicBezTo>
                    <a:cubicBezTo>
                      <a:pt x="0" y="2018"/>
                      <a:pt x="50" y="2088"/>
                      <a:pt x="113" y="2106"/>
                    </a:cubicBezTo>
                    <a:cubicBezTo>
                      <a:pt x="441" y="2195"/>
                      <a:pt x="786" y="2195"/>
                      <a:pt x="1114" y="2106"/>
                    </a:cubicBezTo>
                    <a:cubicBezTo>
                      <a:pt x="1177" y="2088"/>
                      <a:pt x="1227" y="2018"/>
                      <a:pt x="1227" y="1954"/>
                    </a:cubicBezTo>
                    <a:cubicBezTo>
                      <a:pt x="1227" y="1438"/>
                      <a:pt x="1227" y="757"/>
                      <a:pt x="1227" y="240"/>
                    </a:cubicBezTo>
                    <a:cubicBezTo>
                      <a:pt x="1227" y="177"/>
                      <a:pt x="1177" y="107"/>
                      <a:pt x="1114" y="89"/>
                    </a:cubicBezTo>
                    <a:close/>
                    <a:moveTo>
                      <a:pt x="189" y="316"/>
                    </a:moveTo>
                    <a:cubicBezTo>
                      <a:pt x="189" y="290"/>
                      <a:pt x="210" y="269"/>
                      <a:pt x="235" y="269"/>
                    </a:cubicBezTo>
                    <a:cubicBezTo>
                      <a:pt x="992" y="269"/>
                      <a:pt x="992" y="269"/>
                      <a:pt x="992" y="269"/>
                    </a:cubicBezTo>
                    <a:cubicBezTo>
                      <a:pt x="1017" y="269"/>
                      <a:pt x="1038" y="290"/>
                      <a:pt x="1038" y="316"/>
                    </a:cubicBezTo>
                    <a:cubicBezTo>
                      <a:pt x="1038" y="1195"/>
                      <a:pt x="1038" y="1195"/>
                      <a:pt x="1038" y="1195"/>
                    </a:cubicBezTo>
                    <a:cubicBezTo>
                      <a:pt x="1038" y="1221"/>
                      <a:pt x="1017" y="1242"/>
                      <a:pt x="992" y="1242"/>
                    </a:cubicBezTo>
                    <a:cubicBezTo>
                      <a:pt x="235" y="1242"/>
                      <a:pt x="235" y="1242"/>
                      <a:pt x="235" y="1242"/>
                    </a:cubicBezTo>
                    <a:cubicBezTo>
                      <a:pt x="210" y="1242"/>
                      <a:pt x="189" y="1221"/>
                      <a:pt x="189" y="1195"/>
                    </a:cubicBezTo>
                    <a:lnTo>
                      <a:pt x="189" y="316"/>
                    </a:lnTo>
                    <a:close/>
                    <a:moveTo>
                      <a:pt x="415" y="1924"/>
                    </a:moveTo>
                    <a:cubicBezTo>
                      <a:pt x="415" y="1937"/>
                      <a:pt x="404" y="1948"/>
                      <a:pt x="392" y="1948"/>
                    </a:cubicBezTo>
                    <a:cubicBezTo>
                      <a:pt x="212" y="1948"/>
                      <a:pt x="212" y="1948"/>
                      <a:pt x="212" y="1948"/>
                    </a:cubicBezTo>
                    <a:cubicBezTo>
                      <a:pt x="199" y="1948"/>
                      <a:pt x="189" y="1937"/>
                      <a:pt x="189" y="1924"/>
                    </a:cubicBezTo>
                    <a:cubicBezTo>
                      <a:pt x="189" y="1829"/>
                      <a:pt x="189" y="1829"/>
                      <a:pt x="189" y="1829"/>
                    </a:cubicBezTo>
                    <a:cubicBezTo>
                      <a:pt x="189" y="1816"/>
                      <a:pt x="199" y="1805"/>
                      <a:pt x="212" y="1805"/>
                    </a:cubicBezTo>
                    <a:cubicBezTo>
                      <a:pt x="392" y="1805"/>
                      <a:pt x="392" y="1805"/>
                      <a:pt x="392" y="1805"/>
                    </a:cubicBezTo>
                    <a:cubicBezTo>
                      <a:pt x="404" y="1805"/>
                      <a:pt x="415" y="1816"/>
                      <a:pt x="415" y="1829"/>
                    </a:cubicBezTo>
                    <a:lnTo>
                      <a:pt x="415" y="1924"/>
                    </a:lnTo>
                    <a:close/>
                    <a:moveTo>
                      <a:pt x="415" y="1717"/>
                    </a:moveTo>
                    <a:cubicBezTo>
                      <a:pt x="415" y="1730"/>
                      <a:pt x="404" y="1740"/>
                      <a:pt x="392" y="1740"/>
                    </a:cubicBezTo>
                    <a:cubicBezTo>
                      <a:pt x="212" y="1740"/>
                      <a:pt x="212" y="1740"/>
                      <a:pt x="212" y="1740"/>
                    </a:cubicBezTo>
                    <a:cubicBezTo>
                      <a:pt x="199" y="1740"/>
                      <a:pt x="189" y="1730"/>
                      <a:pt x="189" y="1717"/>
                    </a:cubicBezTo>
                    <a:cubicBezTo>
                      <a:pt x="189" y="1621"/>
                      <a:pt x="189" y="1621"/>
                      <a:pt x="189" y="1621"/>
                    </a:cubicBezTo>
                    <a:cubicBezTo>
                      <a:pt x="189" y="1609"/>
                      <a:pt x="199" y="1598"/>
                      <a:pt x="212" y="1598"/>
                    </a:cubicBezTo>
                    <a:cubicBezTo>
                      <a:pt x="392" y="1598"/>
                      <a:pt x="392" y="1598"/>
                      <a:pt x="392" y="1598"/>
                    </a:cubicBezTo>
                    <a:cubicBezTo>
                      <a:pt x="404" y="1598"/>
                      <a:pt x="415" y="1609"/>
                      <a:pt x="415" y="1621"/>
                    </a:cubicBezTo>
                    <a:lnTo>
                      <a:pt x="415" y="1717"/>
                    </a:lnTo>
                    <a:close/>
                    <a:moveTo>
                      <a:pt x="415" y="1503"/>
                    </a:moveTo>
                    <a:cubicBezTo>
                      <a:pt x="415" y="1515"/>
                      <a:pt x="404" y="1526"/>
                      <a:pt x="392" y="1526"/>
                    </a:cubicBezTo>
                    <a:cubicBezTo>
                      <a:pt x="212" y="1526"/>
                      <a:pt x="212" y="1526"/>
                      <a:pt x="212" y="1526"/>
                    </a:cubicBezTo>
                    <a:cubicBezTo>
                      <a:pt x="199" y="1526"/>
                      <a:pt x="189" y="1515"/>
                      <a:pt x="189" y="1503"/>
                    </a:cubicBezTo>
                    <a:cubicBezTo>
                      <a:pt x="189" y="1407"/>
                      <a:pt x="189" y="1407"/>
                      <a:pt x="189" y="1407"/>
                    </a:cubicBezTo>
                    <a:cubicBezTo>
                      <a:pt x="189" y="1394"/>
                      <a:pt x="199" y="1384"/>
                      <a:pt x="212" y="1384"/>
                    </a:cubicBezTo>
                    <a:cubicBezTo>
                      <a:pt x="392" y="1384"/>
                      <a:pt x="392" y="1384"/>
                      <a:pt x="392" y="1384"/>
                    </a:cubicBezTo>
                    <a:cubicBezTo>
                      <a:pt x="404" y="1384"/>
                      <a:pt x="415" y="1394"/>
                      <a:pt x="415" y="1407"/>
                    </a:cubicBezTo>
                    <a:lnTo>
                      <a:pt x="415" y="1503"/>
                    </a:lnTo>
                    <a:close/>
                    <a:moveTo>
                      <a:pt x="727" y="1924"/>
                    </a:moveTo>
                    <a:cubicBezTo>
                      <a:pt x="727" y="1937"/>
                      <a:pt x="716" y="1948"/>
                      <a:pt x="703" y="1948"/>
                    </a:cubicBezTo>
                    <a:cubicBezTo>
                      <a:pt x="524" y="1948"/>
                      <a:pt x="524" y="1948"/>
                      <a:pt x="524" y="1948"/>
                    </a:cubicBezTo>
                    <a:cubicBezTo>
                      <a:pt x="511" y="1948"/>
                      <a:pt x="500" y="1937"/>
                      <a:pt x="500" y="1924"/>
                    </a:cubicBezTo>
                    <a:cubicBezTo>
                      <a:pt x="500" y="1829"/>
                      <a:pt x="500" y="1829"/>
                      <a:pt x="500" y="1829"/>
                    </a:cubicBezTo>
                    <a:cubicBezTo>
                      <a:pt x="500" y="1816"/>
                      <a:pt x="511" y="1805"/>
                      <a:pt x="524" y="1805"/>
                    </a:cubicBezTo>
                    <a:cubicBezTo>
                      <a:pt x="703" y="1805"/>
                      <a:pt x="703" y="1805"/>
                      <a:pt x="703" y="1805"/>
                    </a:cubicBezTo>
                    <a:cubicBezTo>
                      <a:pt x="716" y="1805"/>
                      <a:pt x="727" y="1816"/>
                      <a:pt x="727" y="1829"/>
                    </a:cubicBezTo>
                    <a:lnTo>
                      <a:pt x="727" y="1924"/>
                    </a:lnTo>
                    <a:close/>
                    <a:moveTo>
                      <a:pt x="727" y="1717"/>
                    </a:moveTo>
                    <a:cubicBezTo>
                      <a:pt x="727" y="1730"/>
                      <a:pt x="716" y="1740"/>
                      <a:pt x="703" y="1740"/>
                    </a:cubicBezTo>
                    <a:cubicBezTo>
                      <a:pt x="524" y="1740"/>
                      <a:pt x="524" y="1740"/>
                      <a:pt x="524" y="1740"/>
                    </a:cubicBezTo>
                    <a:cubicBezTo>
                      <a:pt x="511" y="1740"/>
                      <a:pt x="500" y="1730"/>
                      <a:pt x="500" y="1717"/>
                    </a:cubicBezTo>
                    <a:cubicBezTo>
                      <a:pt x="500" y="1621"/>
                      <a:pt x="500" y="1621"/>
                      <a:pt x="500" y="1621"/>
                    </a:cubicBezTo>
                    <a:cubicBezTo>
                      <a:pt x="500" y="1609"/>
                      <a:pt x="511" y="1598"/>
                      <a:pt x="524" y="1598"/>
                    </a:cubicBezTo>
                    <a:cubicBezTo>
                      <a:pt x="703" y="1598"/>
                      <a:pt x="703" y="1598"/>
                      <a:pt x="703" y="1598"/>
                    </a:cubicBezTo>
                    <a:cubicBezTo>
                      <a:pt x="716" y="1598"/>
                      <a:pt x="727" y="1609"/>
                      <a:pt x="727" y="1621"/>
                    </a:cubicBezTo>
                    <a:lnTo>
                      <a:pt x="727" y="1717"/>
                    </a:lnTo>
                    <a:close/>
                    <a:moveTo>
                      <a:pt x="727" y="1503"/>
                    </a:moveTo>
                    <a:cubicBezTo>
                      <a:pt x="727" y="1515"/>
                      <a:pt x="716" y="1526"/>
                      <a:pt x="703" y="1526"/>
                    </a:cubicBezTo>
                    <a:cubicBezTo>
                      <a:pt x="524" y="1526"/>
                      <a:pt x="524" y="1526"/>
                      <a:pt x="524" y="1526"/>
                    </a:cubicBezTo>
                    <a:cubicBezTo>
                      <a:pt x="511" y="1526"/>
                      <a:pt x="500" y="1515"/>
                      <a:pt x="500" y="1503"/>
                    </a:cubicBezTo>
                    <a:cubicBezTo>
                      <a:pt x="500" y="1407"/>
                      <a:pt x="500" y="1407"/>
                      <a:pt x="500" y="1407"/>
                    </a:cubicBezTo>
                    <a:cubicBezTo>
                      <a:pt x="500" y="1394"/>
                      <a:pt x="511" y="1384"/>
                      <a:pt x="524" y="1384"/>
                    </a:cubicBezTo>
                    <a:cubicBezTo>
                      <a:pt x="703" y="1384"/>
                      <a:pt x="703" y="1384"/>
                      <a:pt x="703" y="1384"/>
                    </a:cubicBezTo>
                    <a:cubicBezTo>
                      <a:pt x="716" y="1384"/>
                      <a:pt x="727" y="1394"/>
                      <a:pt x="727" y="1407"/>
                    </a:cubicBezTo>
                    <a:lnTo>
                      <a:pt x="727" y="1503"/>
                    </a:lnTo>
                    <a:close/>
                    <a:moveTo>
                      <a:pt x="1038" y="1924"/>
                    </a:moveTo>
                    <a:cubicBezTo>
                      <a:pt x="1038" y="1937"/>
                      <a:pt x="1028" y="1948"/>
                      <a:pt x="1015" y="1948"/>
                    </a:cubicBezTo>
                    <a:cubicBezTo>
                      <a:pt x="835" y="1948"/>
                      <a:pt x="835" y="1948"/>
                      <a:pt x="835" y="1948"/>
                    </a:cubicBezTo>
                    <a:cubicBezTo>
                      <a:pt x="822" y="1948"/>
                      <a:pt x="812" y="1937"/>
                      <a:pt x="812" y="1924"/>
                    </a:cubicBezTo>
                    <a:cubicBezTo>
                      <a:pt x="812" y="1829"/>
                      <a:pt x="812" y="1829"/>
                      <a:pt x="812" y="1829"/>
                    </a:cubicBezTo>
                    <a:cubicBezTo>
                      <a:pt x="812" y="1816"/>
                      <a:pt x="822" y="1805"/>
                      <a:pt x="835" y="1805"/>
                    </a:cubicBezTo>
                    <a:cubicBezTo>
                      <a:pt x="1015" y="1805"/>
                      <a:pt x="1015" y="1805"/>
                      <a:pt x="1015" y="1805"/>
                    </a:cubicBezTo>
                    <a:cubicBezTo>
                      <a:pt x="1028" y="1805"/>
                      <a:pt x="1038" y="1816"/>
                      <a:pt x="1038" y="1829"/>
                    </a:cubicBezTo>
                    <a:lnTo>
                      <a:pt x="1038" y="1924"/>
                    </a:lnTo>
                    <a:close/>
                    <a:moveTo>
                      <a:pt x="1038" y="1717"/>
                    </a:moveTo>
                    <a:cubicBezTo>
                      <a:pt x="1038" y="1730"/>
                      <a:pt x="1028" y="1740"/>
                      <a:pt x="1015" y="1740"/>
                    </a:cubicBezTo>
                    <a:cubicBezTo>
                      <a:pt x="835" y="1740"/>
                      <a:pt x="835" y="1740"/>
                      <a:pt x="835" y="1740"/>
                    </a:cubicBezTo>
                    <a:cubicBezTo>
                      <a:pt x="822" y="1740"/>
                      <a:pt x="812" y="1730"/>
                      <a:pt x="812" y="1717"/>
                    </a:cubicBezTo>
                    <a:cubicBezTo>
                      <a:pt x="812" y="1621"/>
                      <a:pt x="812" y="1621"/>
                      <a:pt x="812" y="1621"/>
                    </a:cubicBezTo>
                    <a:cubicBezTo>
                      <a:pt x="812" y="1609"/>
                      <a:pt x="822" y="1598"/>
                      <a:pt x="835" y="1598"/>
                    </a:cubicBezTo>
                    <a:cubicBezTo>
                      <a:pt x="1015" y="1598"/>
                      <a:pt x="1015" y="1598"/>
                      <a:pt x="1015" y="1598"/>
                    </a:cubicBezTo>
                    <a:cubicBezTo>
                      <a:pt x="1028" y="1598"/>
                      <a:pt x="1038" y="1609"/>
                      <a:pt x="1038" y="1621"/>
                    </a:cubicBezTo>
                    <a:lnTo>
                      <a:pt x="1038" y="1717"/>
                    </a:lnTo>
                    <a:close/>
                    <a:moveTo>
                      <a:pt x="1038" y="1503"/>
                    </a:moveTo>
                    <a:cubicBezTo>
                      <a:pt x="1038" y="1515"/>
                      <a:pt x="1028" y="1526"/>
                      <a:pt x="1015" y="1526"/>
                    </a:cubicBezTo>
                    <a:cubicBezTo>
                      <a:pt x="835" y="1526"/>
                      <a:pt x="835" y="1526"/>
                      <a:pt x="835" y="1526"/>
                    </a:cubicBezTo>
                    <a:cubicBezTo>
                      <a:pt x="822" y="1526"/>
                      <a:pt x="812" y="1515"/>
                      <a:pt x="812" y="1503"/>
                    </a:cubicBezTo>
                    <a:cubicBezTo>
                      <a:pt x="812" y="1407"/>
                      <a:pt x="812" y="1407"/>
                      <a:pt x="812" y="1407"/>
                    </a:cubicBezTo>
                    <a:cubicBezTo>
                      <a:pt x="812" y="1394"/>
                      <a:pt x="822" y="1384"/>
                      <a:pt x="835" y="1384"/>
                    </a:cubicBezTo>
                    <a:cubicBezTo>
                      <a:pt x="1015" y="1384"/>
                      <a:pt x="1015" y="1384"/>
                      <a:pt x="1015" y="1384"/>
                    </a:cubicBezTo>
                    <a:cubicBezTo>
                      <a:pt x="1028" y="1384"/>
                      <a:pt x="1038" y="1394"/>
                      <a:pt x="1038" y="1407"/>
                    </a:cubicBezTo>
                    <a:lnTo>
                      <a:pt x="1038" y="15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38100" y="1197553"/>
            <a:ext cx="3341740" cy="4936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008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 Passenger Volumes in Airports</a:t>
            </a:r>
          </a:p>
        </p:txBody>
      </p:sp>
      <p:sp>
        <p:nvSpPr>
          <p:cNvPr id="23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HPCC Systems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A0FA4-4888-4F28-8FAB-2684F8E0FA2F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8" name="Content Placeholder 1"/>
          <p:cNvSpPr txBox="1">
            <a:spLocks/>
          </p:cNvSpPr>
          <p:nvPr/>
        </p:nvSpPr>
        <p:spPr>
          <a:xfrm>
            <a:off x="7617524" y="2758968"/>
            <a:ext cx="4295075" cy="347990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rgbClr val="E12726"/>
              </a:buClr>
              <a:buFont typeface="Arial" panose="020B0604020202020204" pitchFamily="34" charset="0"/>
              <a:buChar char="•"/>
              <a:defRPr lang="en-US" sz="2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400" kern="1200" dirty="0" smtClean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400" kern="1200" dirty="0" smtClean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2813" fontAlgn="base">
              <a:spcBef>
                <a:spcPts val="1800"/>
              </a:spcBef>
              <a:spcAft>
                <a:spcPts val="1200"/>
              </a:spcAft>
              <a:buClr>
                <a:schemeClr val="accent1"/>
              </a:buClr>
              <a:buNone/>
            </a:pPr>
            <a:r>
              <a:rPr lang="en-US" sz="2400" dirty="0">
                <a:ea typeface="ＭＳ Ｐゴシック" charset="0"/>
              </a:rPr>
              <a:t>How to interpret 100’s millions of location points while adjusting to flight schedule changes</a:t>
            </a:r>
          </a:p>
          <a:p>
            <a:pPr marL="0" indent="0" defTabSz="912813" fontAlgn="base">
              <a:spcBef>
                <a:spcPts val="1800"/>
              </a:spcBef>
              <a:spcAft>
                <a:spcPts val="1200"/>
              </a:spcAft>
              <a:buClr>
                <a:schemeClr val="accent1"/>
              </a:buClr>
              <a:buNone/>
            </a:pPr>
            <a:r>
              <a:rPr lang="en-US" sz="2400" dirty="0">
                <a:ea typeface="ＭＳ Ｐゴシック" charset="0"/>
              </a:rPr>
              <a:t>Complex clustering algorithm requirements</a:t>
            </a:r>
          </a:p>
          <a:p>
            <a:pPr marL="0" indent="0" defTabSz="912813" fontAlgn="base">
              <a:spcBef>
                <a:spcPts val="1800"/>
              </a:spcBef>
              <a:spcAft>
                <a:spcPts val="1200"/>
              </a:spcAft>
              <a:buClr>
                <a:schemeClr val="accent1"/>
              </a:buClr>
              <a:buNone/>
            </a:pPr>
            <a:r>
              <a:rPr lang="en-US" sz="2400" dirty="0">
                <a:ea typeface="ＭＳ Ｐゴシック" charset="0"/>
              </a:rPr>
              <a:t>Understand passenger behaviors and interaction of local </a:t>
            </a:r>
            <a:br>
              <a:rPr lang="en-US" sz="2400" dirty="0">
                <a:ea typeface="ＭＳ Ｐゴシック" charset="0"/>
              </a:rPr>
            </a:br>
            <a:r>
              <a:rPr lang="en-US" sz="2400" dirty="0">
                <a:ea typeface="ＭＳ Ｐゴシック" charset="0"/>
              </a:rPr>
              <a:t>areas of activity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740977" y="1447800"/>
            <a:ext cx="3403024" cy="802712"/>
          </a:xfrm>
          <a:prstGeom prst="roundRect">
            <a:avLst>
              <a:gd name="adj" fmla="val 31313"/>
            </a:avLst>
          </a:prstGeom>
          <a:solidFill>
            <a:schemeClr val="accent1"/>
          </a:solidFill>
          <a:ln w="28575"/>
        </p:spPr>
        <p:style>
          <a:lnRef idx="3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1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bIns="73152" anchor="ctr"/>
          <a:lstStyle/>
          <a:p>
            <a:pPr marL="627063"/>
            <a:r>
              <a:rPr lang="en-US" sz="2400" b="1" spc="120" dirty="0">
                <a:solidFill>
                  <a:schemeClr val="bg1"/>
                </a:solidFill>
              </a:rPr>
              <a:t>THE CHALLENGE</a:t>
            </a:r>
            <a:endParaRPr lang="en-US" sz="2400" b="1" spc="120" dirty="0"/>
          </a:p>
        </p:txBody>
      </p:sp>
      <p:sp>
        <p:nvSpPr>
          <p:cNvPr id="21" name="Freeform 29"/>
          <p:cNvSpPr>
            <a:spLocks/>
          </p:cNvSpPr>
          <p:nvPr/>
        </p:nvSpPr>
        <p:spPr bwMode="auto">
          <a:xfrm>
            <a:off x="6629856" y="2714583"/>
            <a:ext cx="755178" cy="755178"/>
          </a:xfrm>
          <a:custGeom>
            <a:avLst/>
            <a:gdLst>
              <a:gd name="T0" fmla="*/ 1906 w 2086"/>
              <a:gd name="T1" fmla="*/ 464 h 2087"/>
              <a:gd name="T2" fmla="*/ 2008 w 2086"/>
              <a:gd name="T3" fmla="*/ 79 h 2087"/>
              <a:gd name="T4" fmla="*/ 1622 w 2086"/>
              <a:gd name="T5" fmla="*/ 181 h 2087"/>
              <a:gd name="T6" fmla="*/ 1295 w 2086"/>
              <a:gd name="T7" fmla="*/ 526 h 2087"/>
              <a:gd name="T8" fmla="*/ 1204 w 2086"/>
              <a:gd name="T9" fmla="*/ 544 h 2087"/>
              <a:gd name="T10" fmla="*/ 1059 w 2086"/>
              <a:gd name="T11" fmla="*/ 492 h 2087"/>
              <a:gd name="T12" fmla="*/ 1049 w 2086"/>
              <a:gd name="T13" fmla="*/ 478 h 2087"/>
              <a:gd name="T14" fmla="*/ 916 w 2086"/>
              <a:gd name="T15" fmla="*/ 344 h 2087"/>
              <a:gd name="T16" fmla="*/ 813 w 2086"/>
              <a:gd name="T17" fmla="*/ 344 h 2087"/>
              <a:gd name="T18" fmla="*/ 768 w 2086"/>
              <a:gd name="T19" fmla="*/ 389 h 2087"/>
              <a:gd name="T20" fmla="*/ 277 w 2086"/>
              <a:gd name="T21" fmla="*/ 215 h 2087"/>
              <a:gd name="T22" fmla="*/ 178 w 2086"/>
              <a:gd name="T23" fmla="*/ 237 h 2087"/>
              <a:gd name="T24" fmla="*/ 32 w 2086"/>
              <a:gd name="T25" fmla="*/ 383 h 2087"/>
              <a:gd name="T26" fmla="*/ 39 w 2086"/>
              <a:gd name="T27" fmla="*/ 460 h 2087"/>
              <a:gd name="T28" fmla="*/ 487 w 2086"/>
              <a:gd name="T29" fmla="*/ 765 h 2087"/>
              <a:gd name="T30" fmla="*/ 482 w 2086"/>
              <a:gd name="T31" fmla="*/ 774 h 2087"/>
              <a:gd name="T32" fmla="*/ 488 w 2086"/>
              <a:gd name="T33" fmla="*/ 830 h 2087"/>
              <a:gd name="T34" fmla="*/ 563 w 2086"/>
              <a:gd name="T35" fmla="*/ 905 h 2087"/>
              <a:gd name="T36" fmla="*/ 620 w 2086"/>
              <a:gd name="T37" fmla="*/ 912 h 2087"/>
              <a:gd name="T38" fmla="*/ 663 w 2086"/>
              <a:gd name="T39" fmla="*/ 884 h 2087"/>
              <a:gd name="T40" fmla="*/ 792 w 2086"/>
              <a:gd name="T41" fmla="*/ 972 h 2087"/>
              <a:gd name="T42" fmla="*/ 806 w 2086"/>
              <a:gd name="T43" fmla="*/ 1040 h 2087"/>
              <a:gd name="T44" fmla="*/ 554 w 2086"/>
              <a:gd name="T45" fmla="*/ 1306 h 2087"/>
              <a:gd name="T46" fmla="*/ 455 w 2086"/>
              <a:gd name="T47" fmla="*/ 1334 h 2087"/>
              <a:gd name="T48" fmla="*/ 163 w 2086"/>
              <a:gd name="T49" fmla="*/ 1261 h 2087"/>
              <a:gd name="T50" fmla="*/ 61 w 2086"/>
              <a:gd name="T51" fmla="*/ 1289 h 2087"/>
              <a:gd name="T52" fmla="*/ 23 w 2086"/>
              <a:gd name="T53" fmla="*/ 1327 h 2087"/>
              <a:gd name="T54" fmla="*/ 30 w 2086"/>
              <a:gd name="T55" fmla="*/ 1405 h 2087"/>
              <a:gd name="T56" fmla="*/ 360 w 2086"/>
              <a:gd name="T57" fmla="*/ 1642 h 2087"/>
              <a:gd name="T58" fmla="*/ 323 w 2086"/>
              <a:gd name="T59" fmla="*/ 1759 h 2087"/>
              <a:gd name="T60" fmla="*/ 442 w 2086"/>
              <a:gd name="T61" fmla="*/ 1720 h 2087"/>
              <a:gd name="T62" fmla="*/ 444 w 2086"/>
              <a:gd name="T63" fmla="*/ 1726 h 2087"/>
              <a:gd name="T64" fmla="*/ 681 w 2086"/>
              <a:gd name="T65" fmla="*/ 2057 h 2087"/>
              <a:gd name="T66" fmla="*/ 759 w 2086"/>
              <a:gd name="T67" fmla="*/ 2063 h 2087"/>
              <a:gd name="T68" fmla="*/ 797 w 2086"/>
              <a:gd name="T69" fmla="*/ 2025 h 2087"/>
              <a:gd name="T70" fmla="*/ 825 w 2086"/>
              <a:gd name="T71" fmla="*/ 1924 h 2087"/>
              <a:gd name="T72" fmla="*/ 752 w 2086"/>
              <a:gd name="T73" fmla="*/ 1632 h 2087"/>
              <a:gd name="T74" fmla="*/ 780 w 2086"/>
              <a:gd name="T75" fmla="*/ 1533 h 2087"/>
              <a:gd name="T76" fmla="*/ 1047 w 2086"/>
              <a:gd name="T77" fmla="*/ 1280 h 2087"/>
              <a:gd name="T78" fmla="*/ 1115 w 2086"/>
              <a:gd name="T79" fmla="*/ 1294 h 2087"/>
              <a:gd name="T80" fmla="*/ 1202 w 2086"/>
              <a:gd name="T81" fmla="*/ 1423 h 2087"/>
              <a:gd name="T82" fmla="*/ 1175 w 2086"/>
              <a:gd name="T83" fmla="*/ 1466 h 2087"/>
              <a:gd name="T84" fmla="*/ 1181 w 2086"/>
              <a:gd name="T85" fmla="*/ 1523 h 2087"/>
              <a:gd name="T86" fmla="*/ 1257 w 2086"/>
              <a:gd name="T87" fmla="*/ 1598 h 2087"/>
              <a:gd name="T88" fmla="*/ 1313 w 2086"/>
              <a:gd name="T89" fmla="*/ 1605 h 2087"/>
              <a:gd name="T90" fmla="*/ 1322 w 2086"/>
              <a:gd name="T91" fmla="*/ 1599 h 2087"/>
              <a:gd name="T92" fmla="*/ 1627 w 2086"/>
              <a:gd name="T93" fmla="*/ 2048 h 2087"/>
              <a:gd name="T94" fmla="*/ 1703 w 2086"/>
              <a:gd name="T95" fmla="*/ 2055 h 2087"/>
              <a:gd name="T96" fmla="*/ 1849 w 2086"/>
              <a:gd name="T97" fmla="*/ 1909 h 2087"/>
              <a:gd name="T98" fmla="*/ 1872 w 2086"/>
              <a:gd name="T99" fmla="*/ 1809 h 2087"/>
              <a:gd name="T100" fmla="*/ 1697 w 2086"/>
              <a:gd name="T101" fmla="*/ 1318 h 2087"/>
              <a:gd name="T102" fmla="*/ 1742 w 2086"/>
              <a:gd name="T103" fmla="*/ 1273 h 2087"/>
              <a:gd name="T104" fmla="*/ 1742 w 2086"/>
              <a:gd name="T105" fmla="*/ 1171 h 2087"/>
              <a:gd name="T106" fmla="*/ 1609 w 2086"/>
              <a:gd name="T107" fmla="*/ 1037 h 2087"/>
              <a:gd name="T108" fmla="*/ 1594 w 2086"/>
              <a:gd name="T109" fmla="*/ 1028 h 2087"/>
              <a:gd name="T110" fmla="*/ 1543 w 2086"/>
              <a:gd name="T111" fmla="*/ 882 h 2087"/>
              <a:gd name="T112" fmla="*/ 1560 w 2086"/>
              <a:gd name="T113" fmla="*/ 792 h 2087"/>
              <a:gd name="T114" fmla="*/ 1906 w 2086"/>
              <a:gd name="T115" fmla="*/ 464 h 20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2086" h="2087">
                <a:moveTo>
                  <a:pt x="1906" y="464"/>
                </a:moveTo>
                <a:cubicBezTo>
                  <a:pt x="1984" y="386"/>
                  <a:pt x="2086" y="157"/>
                  <a:pt x="2008" y="79"/>
                </a:cubicBezTo>
                <a:cubicBezTo>
                  <a:pt x="1929" y="0"/>
                  <a:pt x="1701" y="102"/>
                  <a:pt x="1622" y="181"/>
                </a:cubicBezTo>
                <a:cubicBezTo>
                  <a:pt x="1295" y="526"/>
                  <a:pt x="1295" y="526"/>
                  <a:pt x="1295" y="526"/>
                </a:cubicBezTo>
                <a:cubicBezTo>
                  <a:pt x="1271" y="545"/>
                  <a:pt x="1233" y="554"/>
                  <a:pt x="1204" y="544"/>
                </a:cubicBezTo>
                <a:cubicBezTo>
                  <a:pt x="1059" y="492"/>
                  <a:pt x="1059" y="492"/>
                  <a:pt x="1059" y="492"/>
                </a:cubicBezTo>
                <a:cubicBezTo>
                  <a:pt x="1056" y="487"/>
                  <a:pt x="1053" y="482"/>
                  <a:pt x="1049" y="478"/>
                </a:cubicBezTo>
                <a:cubicBezTo>
                  <a:pt x="916" y="344"/>
                  <a:pt x="916" y="344"/>
                  <a:pt x="916" y="344"/>
                </a:cubicBezTo>
                <a:cubicBezTo>
                  <a:pt x="887" y="316"/>
                  <a:pt x="841" y="316"/>
                  <a:pt x="813" y="344"/>
                </a:cubicBezTo>
                <a:cubicBezTo>
                  <a:pt x="768" y="389"/>
                  <a:pt x="768" y="389"/>
                  <a:pt x="768" y="389"/>
                </a:cubicBezTo>
                <a:cubicBezTo>
                  <a:pt x="277" y="215"/>
                  <a:pt x="277" y="215"/>
                  <a:pt x="277" y="215"/>
                </a:cubicBezTo>
                <a:cubicBezTo>
                  <a:pt x="246" y="204"/>
                  <a:pt x="201" y="214"/>
                  <a:pt x="178" y="237"/>
                </a:cubicBezTo>
                <a:cubicBezTo>
                  <a:pt x="32" y="383"/>
                  <a:pt x="32" y="383"/>
                  <a:pt x="32" y="383"/>
                </a:cubicBezTo>
                <a:cubicBezTo>
                  <a:pt x="8" y="406"/>
                  <a:pt x="12" y="441"/>
                  <a:pt x="39" y="460"/>
                </a:cubicBezTo>
                <a:cubicBezTo>
                  <a:pt x="487" y="765"/>
                  <a:pt x="487" y="765"/>
                  <a:pt x="487" y="765"/>
                </a:cubicBezTo>
                <a:cubicBezTo>
                  <a:pt x="482" y="774"/>
                  <a:pt x="482" y="774"/>
                  <a:pt x="482" y="774"/>
                </a:cubicBezTo>
                <a:cubicBezTo>
                  <a:pt x="471" y="790"/>
                  <a:pt x="474" y="816"/>
                  <a:pt x="488" y="830"/>
                </a:cubicBezTo>
                <a:cubicBezTo>
                  <a:pt x="563" y="905"/>
                  <a:pt x="563" y="905"/>
                  <a:pt x="563" y="905"/>
                </a:cubicBezTo>
                <a:cubicBezTo>
                  <a:pt x="578" y="919"/>
                  <a:pt x="603" y="922"/>
                  <a:pt x="620" y="912"/>
                </a:cubicBezTo>
                <a:cubicBezTo>
                  <a:pt x="663" y="884"/>
                  <a:pt x="663" y="884"/>
                  <a:pt x="663" y="884"/>
                </a:cubicBezTo>
                <a:cubicBezTo>
                  <a:pt x="792" y="972"/>
                  <a:pt x="792" y="972"/>
                  <a:pt x="792" y="972"/>
                </a:cubicBezTo>
                <a:cubicBezTo>
                  <a:pt x="817" y="988"/>
                  <a:pt x="821" y="1017"/>
                  <a:pt x="806" y="1040"/>
                </a:cubicBezTo>
                <a:cubicBezTo>
                  <a:pt x="554" y="1306"/>
                  <a:pt x="554" y="1306"/>
                  <a:pt x="554" y="1306"/>
                </a:cubicBezTo>
                <a:cubicBezTo>
                  <a:pt x="531" y="1329"/>
                  <a:pt x="487" y="1342"/>
                  <a:pt x="455" y="1334"/>
                </a:cubicBezTo>
                <a:cubicBezTo>
                  <a:pt x="163" y="1261"/>
                  <a:pt x="163" y="1261"/>
                  <a:pt x="163" y="1261"/>
                </a:cubicBezTo>
                <a:cubicBezTo>
                  <a:pt x="131" y="1253"/>
                  <a:pt x="85" y="1266"/>
                  <a:pt x="61" y="1289"/>
                </a:cubicBezTo>
                <a:cubicBezTo>
                  <a:pt x="23" y="1327"/>
                  <a:pt x="23" y="1327"/>
                  <a:pt x="23" y="1327"/>
                </a:cubicBezTo>
                <a:cubicBezTo>
                  <a:pt x="0" y="1351"/>
                  <a:pt x="2" y="1386"/>
                  <a:pt x="30" y="1405"/>
                </a:cubicBezTo>
                <a:cubicBezTo>
                  <a:pt x="360" y="1642"/>
                  <a:pt x="360" y="1642"/>
                  <a:pt x="360" y="1642"/>
                </a:cubicBezTo>
                <a:cubicBezTo>
                  <a:pt x="319" y="1686"/>
                  <a:pt x="301" y="1738"/>
                  <a:pt x="323" y="1759"/>
                </a:cubicBezTo>
                <a:cubicBezTo>
                  <a:pt x="344" y="1781"/>
                  <a:pt x="397" y="1763"/>
                  <a:pt x="442" y="1720"/>
                </a:cubicBezTo>
                <a:cubicBezTo>
                  <a:pt x="443" y="1722"/>
                  <a:pt x="443" y="1724"/>
                  <a:pt x="444" y="1726"/>
                </a:cubicBezTo>
                <a:cubicBezTo>
                  <a:pt x="681" y="2057"/>
                  <a:pt x="681" y="2057"/>
                  <a:pt x="681" y="2057"/>
                </a:cubicBezTo>
                <a:cubicBezTo>
                  <a:pt x="701" y="2084"/>
                  <a:pt x="736" y="2087"/>
                  <a:pt x="759" y="2063"/>
                </a:cubicBezTo>
                <a:cubicBezTo>
                  <a:pt x="797" y="2025"/>
                  <a:pt x="797" y="2025"/>
                  <a:pt x="797" y="2025"/>
                </a:cubicBezTo>
                <a:cubicBezTo>
                  <a:pt x="821" y="2002"/>
                  <a:pt x="834" y="1956"/>
                  <a:pt x="825" y="1924"/>
                </a:cubicBezTo>
                <a:cubicBezTo>
                  <a:pt x="752" y="1632"/>
                  <a:pt x="752" y="1632"/>
                  <a:pt x="752" y="1632"/>
                </a:cubicBezTo>
                <a:cubicBezTo>
                  <a:pt x="745" y="1600"/>
                  <a:pt x="757" y="1557"/>
                  <a:pt x="780" y="1533"/>
                </a:cubicBezTo>
                <a:cubicBezTo>
                  <a:pt x="1047" y="1280"/>
                  <a:pt x="1047" y="1280"/>
                  <a:pt x="1047" y="1280"/>
                </a:cubicBezTo>
                <a:cubicBezTo>
                  <a:pt x="1070" y="1266"/>
                  <a:pt x="1098" y="1270"/>
                  <a:pt x="1115" y="1294"/>
                </a:cubicBezTo>
                <a:cubicBezTo>
                  <a:pt x="1202" y="1423"/>
                  <a:pt x="1202" y="1423"/>
                  <a:pt x="1202" y="1423"/>
                </a:cubicBezTo>
                <a:cubicBezTo>
                  <a:pt x="1175" y="1466"/>
                  <a:pt x="1175" y="1466"/>
                  <a:pt x="1175" y="1466"/>
                </a:cubicBezTo>
                <a:cubicBezTo>
                  <a:pt x="1164" y="1483"/>
                  <a:pt x="1167" y="1509"/>
                  <a:pt x="1181" y="1523"/>
                </a:cubicBezTo>
                <a:cubicBezTo>
                  <a:pt x="1257" y="1598"/>
                  <a:pt x="1257" y="1598"/>
                  <a:pt x="1257" y="1598"/>
                </a:cubicBezTo>
                <a:cubicBezTo>
                  <a:pt x="1271" y="1612"/>
                  <a:pt x="1296" y="1615"/>
                  <a:pt x="1313" y="1605"/>
                </a:cubicBezTo>
                <a:cubicBezTo>
                  <a:pt x="1322" y="1599"/>
                  <a:pt x="1322" y="1599"/>
                  <a:pt x="1322" y="1599"/>
                </a:cubicBezTo>
                <a:cubicBezTo>
                  <a:pt x="1627" y="2048"/>
                  <a:pt x="1627" y="2048"/>
                  <a:pt x="1627" y="2048"/>
                </a:cubicBezTo>
                <a:cubicBezTo>
                  <a:pt x="1645" y="2075"/>
                  <a:pt x="1680" y="2078"/>
                  <a:pt x="1703" y="2055"/>
                </a:cubicBezTo>
                <a:cubicBezTo>
                  <a:pt x="1849" y="1909"/>
                  <a:pt x="1849" y="1909"/>
                  <a:pt x="1849" y="1909"/>
                </a:cubicBezTo>
                <a:cubicBezTo>
                  <a:pt x="1873" y="1885"/>
                  <a:pt x="1883" y="1841"/>
                  <a:pt x="1872" y="1809"/>
                </a:cubicBezTo>
                <a:cubicBezTo>
                  <a:pt x="1697" y="1318"/>
                  <a:pt x="1697" y="1318"/>
                  <a:pt x="1697" y="1318"/>
                </a:cubicBezTo>
                <a:cubicBezTo>
                  <a:pt x="1742" y="1273"/>
                  <a:pt x="1742" y="1273"/>
                  <a:pt x="1742" y="1273"/>
                </a:cubicBezTo>
                <a:cubicBezTo>
                  <a:pt x="1770" y="1245"/>
                  <a:pt x="1770" y="1199"/>
                  <a:pt x="1742" y="1171"/>
                </a:cubicBezTo>
                <a:cubicBezTo>
                  <a:pt x="1609" y="1037"/>
                  <a:pt x="1609" y="1037"/>
                  <a:pt x="1609" y="1037"/>
                </a:cubicBezTo>
                <a:cubicBezTo>
                  <a:pt x="1604" y="1033"/>
                  <a:pt x="1599" y="1031"/>
                  <a:pt x="1594" y="1028"/>
                </a:cubicBezTo>
                <a:cubicBezTo>
                  <a:pt x="1543" y="882"/>
                  <a:pt x="1543" y="882"/>
                  <a:pt x="1543" y="882"/>
                </a:cubicBezTo>
                <a:cubicBezTo>
                  <a:pt x="1533" y="854"/>
                  <a:pt x="1541" y="816"/>
                  <a:pt x="1560" y="792"/>
                </a:cubicBezTo>
                <a:lnTo>
                  <a:pt x="1906" y="46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2" name="Group 32"/>
          <p:cNvGrpSpPr>
            <a:grpSpLocks noChangeAspect="1"/>
          </p:cNvGrpSpPr>
          <p:nvPr/>
        </p:nvGrpSpPr>
        <p:grpSpPr bwMode="auto">
          <a:xfrm>
            <a:off x="6575582" y="5194299"/>
            <a:ext cx="788238" cy="580231"/>
            <a:chOff x="3715" y="665"/>
            <a:chExt cx="576" cy="424"/>
          </a:xfrm>
        </p:grpSpPr>
        <p:sp>
          <p:nvSpPr>
            <p:cNvPr id="24" name="Freeform 33"/>
            <p:cNvSpPr>
              <a:spLocks/>
            </p:cNvSpPr>
            <p:nvPr/>
          </p:nvSpPr>
          <p:spPr bwMode="auto">
            <a:xfrm>
              <a:off x="4212" y="724"/>
              <a:ext cx="50" cy="247"/>
            </a:xfrm>
            <a:custGeom>
              <a:avLst/>
              <a:gdLst>
                <a:gd name="T0" fmla="*/ 202 w 202"/>
                <a:gd name="T1" fmla="*/ 896 h 997"/>
                <a:gd name="T2" fmla="*/ 202 w 202"/>
                <a:gd name="T3" fmla="*/ 100 h 997"/>
                <a:gd name="T4" fmla="*/ 102 w 202"/>
                <a:gd name="T5" fmla="*/ 0 h 997"/>
                <a:gd name="T6" fmla="*/ 0 w 202"/>
                <a:gd name="T7" fmla="*/ 0 h 997"/>
                <a:gd name="T8" fmla="*/ 0 w 202"/>
                <a:gd name="T9" fmla="*/ 997 h 997"/>
                <a:gd name="T10" fmla="*/ 102 w 202"/>
                <a:gd name="T11" fmla="*/ 997 h 997"/>
                <a:gd name="T12" fmla="*/ 202 w 202"/>
                <a:gd name="T13" fmla="*/ 896 h 9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2" h="997">
                  <a:moveTo>
                    <a:pt x="202" y="896"/>
                  </a:moveTo>
                  <a:cubicBezTo>
                    <a:pt x="202" y="100"/>
                    <a:pt x="202" y="100"/>
                    <a:pt x="202" y="100"/>
                  </a:cubicBezTo>
                  <a:cubicBezTo>
                    <a:pt x="202" y="45"/>
                    <a:pt x="157" y="0"/>
                    <a:pt x="10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97"/>
                    <a:pt x="0" y="997"/>
                    <a:pt x="0" y="997"/>
                  </a:cubicBezTo>
                  <a:cubicBezTo>
                    <a:pt x="102" y="997"/>
                    <a:pt x="102" y="997"/>
                    <a:pt x="102" y="997"/>
                  </a:cubicBezTo>
                  <a:cubicBezTo>
                    <a:pt x="157" y="997"/>
                    <a:pt x="202" y="952"/>
                    <a:pt x="202" y="896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34"/>
            <p:cNvSpPr>
              <a:spLocks noEditPoints="1"/>
            </p:cNvSpPr>
            <p:nvPr/>
          </p:nvSpPr>
          <p:spPr bwMode="auto">
            <a:xfrm>
              <a:off x="4008" y="665"/>
              <a:ext cx="179" cy="306"/>
            </a:xfrm>
            <a:custGeom>
              <a:avLst/>
              <a:gdLst>
                <a:gd name="T0" fmla="*/ 724 w 724"/>
                <a:gd name="T1" fmla="*/ 241 h 1238"/>
                <a:gd name="T2" fmla="*/ 601 w 724"/>
                <a:gd name="T3" fmla="*/ 241 h 1238"/>
                <a:gd name="T4" fmla="*/ 601 w 724"/>
                <a:gd name="T5" fmla="*/ 201 h 1238"/>
                <a:gd name="T6" fmla="*/ 400 w 724"/>
                <a:gd name="T7" fmla="*/ 0 h 1238"/>
                <a:gd name="T8" fmla="*/ 323 w 724"/>
                <a:gd name="T9" fmla="*/ 0 h 1238"/>
                <a:gd name="T10" fmla="*/ 123 w 724"/>
                <a:gd name="T11" fmla="*/ 201 h 1238"/>
                <a:gd name="T12" fmla="*/ 123 w 724"/>
                <a:gd name="T13" fmla="*/ 241 h 1238"/>
                <a:gd name="T14" fmla="*/ 0 w 724"/>
                <a:gd name="T15" fmla="*/ 241 h 1238"/>
                <a:gd name="T16" fmla="*/ 0 w 724"/>
                <a:gd name="T17" fmla="*/ 1238 h 1238"/>
                <a:gd name="T18" fmla="*/ 724 w 724"/>
                <a:gd name="T19" fmla="*/ 1238 h 1238"/>
                <a:gd name="T20" fmla="*/ 724 w 724"/>
                <a:gd name="T21" fmla="*/ 241 h 1238"/>
                <a:gd name="T22" fmla="*/ 494 w 724"/>
                <a:gd name="T23" fmla="*/ 241 h 1238"/>
                <a:gd name="T24" fmla="*/ 229 w 724"/>
                <a:gd name="T25" fmla="*/ 241 h 1238"/>
                <a:gd name="T26" fmla="*/ 229 w 724"/>
                <a:gd name="T27" fmla="*/ 201 h 1238"/>
                <a:gd name="T28" fmla="*/ 323 w 724"/>
                <a:gd name="T29" fmla="*/ 106 h 1238"/>
                <a:gd name="T30" fmla="*/ 400 w 724"/>
                <a:gd name="T31" fmla="*/ 106 h 1238"/>
                <a:gd name="T32" fmla="*/ 494 w 724"/>
                <a:gd name="T33" fmla="*/ 201 h 1238"/>
                <a:gd name="T34" fmla="*/ 494 w 724"/>
                <a:gd name="T35" fmla="*/ 241 h 1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24" h="1238">
                  <a:moveTo>
                    <a:pt x="724" y="241"/>
                  </a:moveTo>
                  <a:cubicBezTo>
                    <a:pt x="601" y="241"/>
                    <a:pt x="601" y="241"/>
                    <a:pt x="601" y="241"/>
                  </a:cubicBezTo>
                  <a:cubicBezTo>
                    <a:pt x="601" y="201"/>
                    <a:pt x="601" y="201"/>
                    <a:pt x="601" y="201"/>
                  </a:cubicBezTo>
                  <a:cubicBezTo>
                    <a:pt x="601" y="90"/>
                    <a:pt x="510" y="0"/>
                    <a:pt x="400" y="0"/>
                  </a:cubicBezTo>
                  <a:cubicBezTo>
                    <a:pt x="323" y="0"/>
                    <a:pt x="323" y="0"/>
                    <a:pt x="323" y="0"/>
                  </a:cubicBezTo>
                  <a:cubicBezTo>
                    <a:pt x="213" y="0"/>
                    <a:pt x="123" y="90"/>
                    <a:pt x="123" y="201"/>
                  </a:cubicBezTo>
                  <a:cubicBezTo>
                    <a:pt x="123" y="241"/>
                    <a:pt x="123" y="241"/>
                    <a:pt x="123" y="241"/>
                  </a:cubicBezTo>
                  <a:cubicBezTo>
                    <a:pt x="0" y="241"/>
                    <a:pt x="0" y="241"/>
                    <a:pt x="0" y="241"/>
                  </a:cubicBezTo>
                  <a:cubicBezTo>
                    <a:pt x="0" y="1238"/>
                    <a:pt x="0" y="1238"/>
                    <a:pt x="0" y="1238"/>
                  </a:cubicBezTo>
                  <a:cubicBezTo>
                    <a:pt x="724" y="1238"/>
                    <a:pt x="724" y="1238"/>
                    <a:pt x="724" y="1238"/>
                  </a:cubicBezTo>
                  <a:lnTo>
                    <a:pt x="724" y="241"/>
                  </a:lnTo>
                  <a:close/>
                  <a:moveTo>
                    <a:pt x="494" y="241"/>
                  </a:moveTo>
                  <a:cubicBezTo>
                    <a:pt x="229" y="241"/>
                    <a:pt x="229" y="241"/>
                    <a:pt x="229" y="241"/>
                  </a:cubicBezTo>
                  <a:cubicBezTo>
                    <a:pt x="229" y="201"/>
                    <a:pt x="229" y="201"/>
                    <a:pt x="229" y="201"/>
                  </a:cubicBezTo>
                  <a:cubicBezTo>
                    <a:pt x="229" y="149"/>
                    <a:pt x="271" y="106"/>
                    <a:pt x="323" y="106"/>
                  </a:cubicBezTo>
                  <a:cubicBezTo>
                    <a:pt x="400" y="106"/>
                    <a:pt x="400" y="106"/>
                    <a:pt x="400" y="106"/>
                  </a:cubicBezTo>
                  <a:cubicBezTo>
                    <a:pt x="452" y="106"/>
                    <a:pt x="494" y="149"/>
                    <a:pt x="494" y="201"/>
                  </a:cubicBezTo>
                  <a:lnTo>
                    <a:pt x="494" y="241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35"/>
            <p:cNvSpPr>
              <a:spLocks/>
            </p:cNvSpPr>
            <p:nvPr/>
          </p:nvSpPr>
          <p:spPr bwMode="auto">
            <a:xfrm>
              <a:off x="3933" y="724"/>
              <a:ext cx="50" cy="247"/>
            </a:xfrm>
            <a:custGeom>
              <a:avLst/>
              <a:gdLst>
                <a:gd name="T0" fmla="*/ 101 w 202"/>
                <a:gd name="T1" fmla="*/ 997 h 997"/>
                <a:gd name="T2" fmla="*/ 202 w 202"/>
                <a:gd name="T3" fmla="*/ 997 h 997"/>
                <a:gd name="T4" fmla="*/ 202 w 202"/>
                <a:gd name="T5" fmla="*/ 0 h 997"/>
                <a:gd name="T6" fmla="*/ 101 w 202"/>
                <a:gd name="T7" fmla="*/ 0 h 997"/>
                <a:gd name="T8" fmla="*/ 0 w 202"/>
                <a:gd name="T9" fmla="*/ 100 h 997"/>
                <a:gd name="T10" fmla="*/ 0 w 202"/>
                <a:gd name="T11" fmla="*/ 896 h 997"/>
                <a:gd name="T12" fmla="*/ 101 w 202"/>
                <a:gd name="T13" fmla="*/ 997 h 9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2" h="997">
                  <a:moveTo>
                    <a:pt x="101" y="997"/>
                  </a:moveTo>
                  <a:cubicBezTo>
                    <a:pt x="202" y="997"/>
                    <a:pt x="202" y="997"/>
                    <a:pt x="202" y="997"/>
                  </a:cubicBezTo>
                  <a:cubicBezTo>
                    <a:pt x="202" y="0"/>
                    <a:pt x="202" y="0"/>
                    <a:pt x="202" y="0"/>
                  </a:cubicBezTo>
                  <a:cubicBezTo>
                    <a:pt x="101" y="0"/>
                    <a:pt x="101" y="0"/>
                    <a:pt x="101" y="0"/>
                  </a:cubicBezTo>
                  <a:cubicBezTo>
                    <a:pt x="45" y="0"/>
                    <a:pt x="0" y="45"/>
                    <a:pt x="0" y="100"/>
                  </a:cubicBezTo>
                  <a:cubicBezTo>
                    <a:pt x="0" y="896"/>
                    <a:pt x="0" y="896"/>
                    <a:pt x="0" y="896"/>
                  </a:cubicBezTo>
                  <a:cubicBezTo>
                    <a:pt x="0" y="952"/>
                    <a:pt x="45" y="997"/>
                    <a:pt x="101" y="997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36"/>
            <p:cNvSpPr>
              <a:spLocks noEditPoints="1"/>
            </p:cNvSpPr>
            <p:nvPr/>
          </p:nvSpPr>
          <p:spPr bwMode="auto">
            <a:xfrm>
              <a:off x="3715" y="675"/>
              <a:ext cx="576" cy="414"/>
            </a:xfrm>
            <a:custGeom>
              <a:avLst/>
              <a:gdLst>
                <a:gd name="T0" fmla="*/ 2139 w 2328"/>
                <a:gd name="T1" fmla="*/ 1295 h 1675"/>
                <a:gd name="T2" fmla="*/ 922 w 2328"/>
                <a:gd name="T3" fmla="*/ 1295 h 1675"/>
                <a:gd name="T4" fmla="*/ 801 w 2328"/>
                <a:gd name="T5" fmla="*/ 1197 h 1675"/>
                <a:gd name="T6" fmla="*/ 582 w 2328"/>
                <a:gd name="T7" fmla="*/ 127 h 1675"/>
                <a:gd name="T8" fmla="*/ 511 w 2328"/>
                <a:gd name="T9" fmla="*/ 63 h 1675"/>
                <a:gd name="T10" fmla="*/ 132 w 2328"/>
                <a:gd name="T11" fmla="*/ 0 h 1675"/>
                <a:gd name="T12" fmla="*/ 0 w 2328"/>
                <a:gd name="T13" fmla="*/ 133 h 1675"/>
                <a:gd name="T14" fmla="*/ 132 w 2328"/>
                <a:gd name="T15" fmla="*/ 265 h 1675"/>
                <a:gd name="T16" fmla="*/ 247 w 2328"/>
                <a:gd name="T17" fmla="*/ 198 h 1675"/>
                <a:gd name="T18" fmla="*/ 426 w 2328"/>
                <a:gd name="T19" fmla="*/ 228 h 1675"/>
                <a:gd name="T20" fmla="*/ 670 w 2328"/>
                <a:gd name="T21" fmla="*/ 1370 h 1675"/>
                <a:gd name="T22" fmla="*/ 791 w 2328"/>
                <a:gd name="T23" fmla="*/ 1468 h 1675"/>
                <a:gd name="T24" fmla="*/ 899 w 2328"/>
                <a:gd name="T25" fmla="*/ 1468 h 1675"/>
                <a:gd name="T26" fmla="*/ 898 w 2328"/>
                <a:gd name="T27" fmla="*/ 1485 h 1675"/>
                <a:gd name="T28" fmla="*/ 1087 w 2328"/>
                <a:gd name="T29" fmla="*/ 1675 h 1675"/>
                <a:gd name="T30" fmla="*/ 1277 w 2328"/>
                <a:gd name="T31" fmla="*/ 1485 h 1675"/>
                <a:gd name="T32" fmla="*/ 1276 w 2328"/>
                <a:gd name="T33" fmla="*/ 1472 h 1675"/>
                <a:gd name="T34" fmla="*/ 1950 w 2328"/>
                <a:gd name="T35" fmla="*/ 1472 h 1675"/>
                <a:gd name="T36" fmla="*/ 1949 w 2328"/>
                <a:gd name="T37" fmla="*/ 1485 h 1675"/>
                <a:gd name="T38" fmla="*/ 2139 w 2328"/>
                <a:gd name="T39" fmla="*/ 1675 h 1675"/>
                <a:gd name="T40" fmla="*/ 2328 w 2328"/>
                <a:gd name="T41" fmla="*/ 1485 h 1675"/>
                <a:gd name="T42" fmla="*/ 2139 w 2328"/>
                <a:gd name="T43" fmla="*/ 1295 h 1675"/>
                <a:gd name="T44" fmla="*/ 1088 w 2328"/>
                <a:gd name="T45" fmla="*/ 1545 h 1675"/>
                <a:gd name="T46" fmla="*/ 1027 w 2328"/>
                <a:gd name="T47" fmla="*/ 1485 h 1675"/>
                <a:gd name="T48" fmla="*/ 1088 w 2328"/>
                <a:gd name="T49" fmla="*/ 1425 h 1675"/>
                <a:gd name="T50" fmla="*/ 1148 w 2328"/>
                <a:gd name="T51" fmla="*/ 1485 h 1675"/>
                <a:gd name="T52" fmla="*/ 1088 w 2328"/>
                <a:gd name="T53" fmla="*/ 1545 h 1675"/>
                <a:gd name="T54" fmla="*/ 2139 w 2328"/>
                <a:gd name="T55" fmla="*/ 1545 h 1675"/>
                <a:gd name="T56" fmla="*/ 2078 w 2328"/>
                <a:gd name="T57" fmla="*/ 1485 h 1675"/>
                <a:gd name="T58" fmla="*/ 2139 w 2328"/>
                <a:gd name="T59" fmla="*/ 1425 h 1675"/>
                <a:gd name="T60" fmla="*/ 2199 w 2328"/>
                <a:gd name="T61" fmla="*/ 1485 h 1675"/>
                <a:gd name="T62" fmla="*/ 2139 w 2328"/>
                <a:gd name="T63" fmla="*/ 1545 h 16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328" h="1675">
                  <a:moveTo>
                    <a:pt x="2139" y="1295"/>
                  </a:moveTo>
                  <a:cubicBezTo>
                    <a:pt x="922" y="1295"/>
                    <a:pt x="922" y="1295"/>
                    <a:pt x="922" y="1295"/>
                  </a:cubicBezTo>
                  <a:cubicBezTo>
                    <a:pt x="866" y="1295"/>
                    <a:pt x="812" y="1251"/>
                    <a:pt x="801" y="1197"/>
                  </a:cubicBezTo>
                  <a:cubicBezTo>
                    <a:pt x="582" y="127"/>
                    <a:pt x="582" y="127"/>
                    <a:pt x="582" y="127"/>
                  </a:cubicBezTo>
                  <a:cubicBezTo>
                    <a:pt x="573" y="94"/>
                    <a:pt x="545" y="69"/>
                    <a:pt x="511" y="63"/>
                  </a:cubicBezTo>
                  <a:cubicBezTo>
                    <a:pt x="511" y="63"/>
                    <a:pt x="236" y="0"/>
                    <a:pt x="132" y="0"/>
                  </a:cubicBezTo>
                  <a:cubicBezTo>
                    <a:pt x="59" y="0"/>
                    <a:pt x="0" y="59"/>
                    <a:pt x="0" y="133"/>
                  </a:cubicBezTo>
                  <a:cubicBezTo>
                    <a:pt x="0" y="206"/>
                    <a:pt x="59" y="265"/>
                    <a:pt x="132" y="265"/>
                  </a:cubicBezTo>
                  <a:cubicBezTo>
                    <a:pt x="182" y="265"/>
                    <a:pt x="224" y="238"/>
                    <a:pt x="247" y="198"/>
                  </a:cubicBezTo>
                  <a:cubicBezTo>
                    <a:pt x="426" y="228"/>
                    <a:pt x="426" y="228"/>
                    <a:pt x="426" y="228"/>
                  </a:cubicBezTo>
                  <a:cubicBezTo>
                    <a:pt x="670" y="1370"/>
                    <a:pt x="670" y="1370"/>
                    <a:pt x="670" y="1370"/>
                  </a:cubicBezTo>
                  <a:cubicBezTo>
                    <a:pt x="682" y="1424"/>
                    <a:pt x="736" y="1468"/>
                    <a:pt x="791" y="1468"/>
                  </a:cubicBezTo>
                  <a:cubicBezTo>
                    <a:pt x="899" y="1468"/>
                    <a:pt x="899" y="1468"/>
                    <a:pt x="899" y="1468"/>
                  </a:cubicBezTo>
                  <a:cubicBezTo>
                    <a:pt x="899" y="1474"/>
                    <a:pt x="898" y="1479"/>
                    <a:pt x="898" y="1485"/>
                  </a:cubicBezTo>
                  <a:cubicBezTo>
                    <a:pt x="898" y="1590"/>
                    <a:pt x="983" y="1675"/>
                    <a:pt x="1087" y="1675"/>
                  </a:cubicBezTo>
                  <a:cubicBezTo>
                    <a:pt x="1192" y="1675"/>
                    <a:pt x="1277" y="1590"/>
                    <a:pt x="1277" y="1485"/>
                  </a:cubicBezTo>
                  <a:cubicBezTo>
                    <a:pt x="1277" y="1480"/>
                    <a:pt x="1276" y="1476"/>
                    <a:pt x="1276" y="1472"/>
                  </a:cubicBezTo>
                  <a:cubicBezTo>
                    <a:pt x="1950" y="1472"/>
                    <a:pt x="1950" y="1472"/>
                    <a:pt x="1950" y="1472"/>
                  </a:cubicBezTo>
                  <a:cubicBezTo>
                    <a:pt x="1950" y="1476"/>
                    <a:pt x="1949" y="1480"/>
                    <a:pt x="1949" y="1485"/>
                  </a:cubicBezTo>
                  <a:cubicBezTo>
                    <a:pt x="1949" y="1590"/>
                    <a:pt x="2034" y="1675"/>
                    <a:pt x="2139" y="1675"/>
                  </a:cubicBezTo>
                  <a:cubicBezTo>
                    <a:pt x="2243" y="1675"/>
                    <a:pt x="2328" y="1590"/>
                    <a:pt x="2328" y="1485"/>
                  </a:cubicBezTo>
                  <a:cubicBezTo>
                    <a:pt x="2328" y="1380"/>
                    <a:pt x="2243" y="1295"/>
                    <a:pt x="2139" y="1295"/>
                  </a:cubicBezTo>
                  <a:close/>
                  <a:moveTo>
                    <a:pt x="1088" y="1545"/>
                  </a:moveTo>
                  <a:cubicBezTo>
                    <a:pt x="1054" y="1545"/>
                    <a:pt x="1027" y="1518"/>
                    <a:pt x="1027" y="1485"/>
                  </a:cubicBezTo>
                  <a:cubicBezTo>
                    <a:pt x="1027" y="1452"/>
                    <a:pt x="1054" y="1425"/>
                    <a:pt x="1088" y="1425"/>
                  </a:cubicBezTo>
                  <a:cubicBezTo>
                    <a:pt x="1121" y="1425"/>
                    <a:pt x="1148" y="1452"/>
                    <a:pt x="1148" y="1485"/>
                  </a:cubicBezTo>
                  <a:cubicBezTo>
                    <a:pt x="1148" y="1518"/>
                    <a:pt x="1121" y="1545"/>
                    <a:pt x="1088" y="1545"/>
                  </a:cubicBezTo>
                  <a:close/>
                  <a:moveTo>
                    <a:pt x="2139" y="1545"/>
                  </a:moveTo>
                  <a:cubicBezTo>
                    <a:pt x="2105" y="1545"/>
                    <a:pt x="2078" y="1518"/>
                    <a:pt x="2078" y="1485"/>
                  </a:cubicBezTo>
                  <a:cubicBezTo>
                    <a:pt x="2078" y="1452"/>
                    <a:pt x="2105" y="1425"/>
                    <a:pt x="2139" y="1425"/>
                  </a:cubicBezTo>
                  <a:cubicBezTo>
                    <a:pt x="2172" y="1425"/>
                    <a:pt x="2199" y="1452"/>
                    <a:pt x="2199" y="1485"/>
                  </a:cubicBezTo>
                  <a:cubicBezTo>
                    <a:pt x="2199" y="1518"/>
                    <a:pt x="2172" y="1545"/>
                    <a:pt x="2139" y="15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6704889" y="4088568"/>
            <a:ext cx="696036" cy="696034"/>
            <a:chOff x="4330701" y="877888"/>
            <a:chExt cx="919163" cy="919163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35" name="Freeform 12"/>
            <p:cNvSpPr>
              <a:spLocks noEditPoints="1"/>
            </p:cNvSpPr>
            <p:nvPr/>
          </p:nvSpPr>
          <p:spPr bwMode="auto">
            <a:xfrm>
              <a:off x="4503738" y="1011238"/>
              <a:ext cx="612775" cy="595313"/>
            </a:xfrm>
            <a:custGeom>
              <a:avLst/>
              <a:gdLst>
                <a:gd name="T0" fmla="*/ 1393 w 1483"/>
                <a:gd name="T1" fmla="*/ 812 h 1442"/>
                <a:gd name="T2" fmla="*/ 1104 w 1483"/>
                <a:gd name="T3" fmla="*/ 806 h 1442"/>
                <a:gd name="T4" fmla="*/ 965 w 1483"/>
                <a:gd name="T5" fmla="*/ 758 h 1442"/>
                <a:gd name="T6" fmla="*/ 962 w 1483"/>
                <a:gd name="T7" fmla="*/ 735 h 1442"/>
                <a:gd name="T8" fmla="*/ 755 w 1483"/>
                <a:gd name="T9" fmla="*/ 525 h 1442"/>
                <a:gd name="T10" fmla="*/ 722 w 1483"/>
                <a:gd name="T11" fmla="*/ 383 h 1442"/>
                <a:gd name="T12" fmla="*/ 747 w 1483"/>
                <a:gd name="T13" fmla="*/ 94 h 1442"/>
                <a:gd name="T14" fmla="*/ 654 w 1483"/>
                <a:gd name="T15" fmla="*/ 12 h 1442"/>
                <a:gd name="T16" fmla="*/ 413 w 1483"/>
                <a:gd name="T17" fmla="*/ 63 h 1442"/>
                <a:gd name="T18" fmla="*/ 361 w 1483"/>
                <a:gd name="T19" fmla="*/ 176 h 1442"/>
                <a:gd name="T20" fmla="*/ 501 w 1483"/>
                <a:gd name="T21" fmla="*/ 430 h 1442"/>
                <a:gd name="T22" fmla="*/ 528 w 1483"/>
                <a:gd name="T23" fmla="*/ 574 h 1442"/>
                <a:gd name="T24" fmla="*/ 425 w 1483"/>
                <a:gd name="T25" fmla="*/ 849 h 1442"/>
                <a:gd name="T26" fmla="*/ 432 w 1483"/>
                <a:gd name="T27" fmla="*/ 871 h 1442"/>
                <a:gd name="T28" fmla="*/ 325 w 1483"/>
                <a:gd name="T29" fmla="*/ 972 h 1442"/>
                <a:gd name="T30" fmla="*/ 63 w 1483"/>
                <a:gd name="T31" fmla="*/ 1095 h 1442"/>
                <a:gd name="T32" fmla="*/ 38 w 1483"/>
                <a:gd name="T33" fmla="*/ 1217 h 1442"/>
                <a:gd name="T34" fmla="*/ 203 w 1483"/>
                <a:gd name="T35" fmla="*/ 1400 h 1442"/>
                <a:gd name="T36" fmla="*/ 327 w 1483"/>
                <a:gd name="T37" fmla="*/ 1388 h 1442"/>
                <a:gd name="T38" fmla="*/ 476 w 1483"/>
                <a:gd name="T39" fmla="*/ 1141 h 1442"/>
                <a:gd name="T40" fmla="*/ 587 w 1483"/>
                <a:gd name="T41" fmla="*/ 1045 h 1442"/>
                <a:gd name="T42" fmla="*/ 751 w 1483"/>
                <a:gd name="T43" fmla="*/ 1061 h 1442"/>
                <a:gd name="T44" fmla="*/ 894 w 1483"/>
                <a:gd name="T45" fmla="*/ 979 h 1442"/>
                <a:gd name="T46" fmla="*/ 1034 w 1483"/>
                <a:gd name="T47" fmla="*/ 1022 h 1442"/>
                <a:gd name="T48" fmla="*/ 1271 w 1483"/>
                <a:gd name="T49" fmla="*/ 1187 h 1442"/>
                <a:gd name="T50" fmla="*/ 1389 w 1483"/>
                <a:gd name="T51" fmla="*/ 1148 h 1442"/>
                <a:gd name="T52" fmla="*/ 1465 w 1483"/>
                <a:gd name="T53" fmla="*/ 913 h 1442"/>
                <a:gd name="T54" fmla="*/ 1393 w 1483"/>
                <a:gd name="T55" fmla="*/ 812 h 1442"/>
                <a:gd name="T56" fmla="*/ 713 w 1483"/>
                <a:gd name="T57" fmla="*/ 882 h 1442"/>
                <a:gd name="T58" fmla="*/ 604 w 1483"/>
                <a:gd name="T59" fmla="*/ 811 h 1442"/>
                <a:gd name="T60" fmla="*/ 675 w 1483"/>
                <a:gd name="T61" fmla="*/ 703 h 1442"/>
                <a:gd name="T62" fmla="*/ 783 w 1483"/>
                <a:gd name="T63" fmla="*/ 773 h 1442"/>
                <a:gd name="T64" fmla="*/ 713 w 1483"/>
                <a:gd name="T65" fmla="*/ 882 h 1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483" h="1442">
                  <a:moveTo>
                    <a:pt x="1393" y="812"/>
                  </a:moveTo>
                  <a:cubicBezTo>
                    <a:pt x="1104" y="806"/>
                    <a:pt x="1104" y="806"/>
                    <a:pt x="1104" y="806"/>
                  </a:cubicBezTo>
                  <a:cubicBezTo>
                    <a:pt x="1061" y="805"/>
                    <a:pt x="1006" y="786"/>
                    <a:pt x="965" y="758"/>
                  </a:cubicBezTo>
                  <a:cubicBezTo>
                    <a:pt x="964" y="751"/>
                    <a:pt x="964" y="743"/>
                    <a:pt x="962" y="735"/>
                  </a:cubicBezTo>
                  <a:cubicBezTo>
                    <a:pt x="939" y="627"/>
                    <a:pt x="856" y="549"/>
                    <a:pt x="755" y="525"/>
                  </a:cubicBezTo>
                  <a:cubicBezTo>
                    <a:pt x="733" y="481"/>
                    <a:pt x="719" y="425"/>
                    <a:pt x="722" y="383"/>
                  </a:cubicBezTo>
                  <a:cubicBezTo>
                    <a:pt x="747" y="94"/>
                    <a:pt x="747" y="94"/>
                    <a:pt x="747" y="94"/>
                  </a:cubicBezTo>
                  <a:cubicBezTo>
                    <a:pt x="752" y="37"/>
                    <a:pt x="710" y="0"/>
                    <a:pt x="654" y="12"/>
                  </a:cubicBezTo>
                  <a:cubicBezTo>
                    <a:pt x="413" y="63"/>
                    <a:pt x="413" y="63"/>
                    <a:pt x="413" y="63"/>
                  </a:cubicBezTo>
                  <a:cubicBezTo>
                    <a:pt x="357" y="75"/>
                    <a:pt x="334" y="126"/>
                    <a:pt x="361" y="176"/>
                  </a:cubicBezTo>
                  <a:cubicBezTo>
                    <a:pt x="501" y="430"/>
                    <a:pt x="501" y="430"/>
                    <a:pt x="501" y="430"/>
                  </a:cubicBezTo>
                  <a:cubicBezTo>
                    <a:pt x="521" y="467"/>
                    <a:pt x="531" y="524"/>
                    <a:pt x="528" y="574"/>
                  </a:cubicBezTo>
                  <a:cubicBezTo>
                    <a:pt x="446" y="636"/>
                    <a:pt x="402" y="742"/>
                    <a:pt x="425" y="849"/>
                  </a:cubicBezTo>
                  <a:cubicBezTo>
                    <a:pt x="427" y="857"/>
                    <a:pt x="430" y="864"/>
                    <a:pt x="432" y="871"/>
                  </a:cubicBezTo>
                  <a:cubicBezTo>
                    <a:pt x="406" y="913"/>
                    <a:pt x="363" y="954"/>
                    <a:pt x="325" y="972"/>
                  </a:cubicBezTo>
                  <a:cubicBezTo>
                    <a:pt x="63" y="1095"/>
                    <a:pt x="63" y="1095"/>
                    <a:pt x="63" y="1095"/>
                  </a:cubicBezTo>
                  <a:cubicBezTo>
                    <a:pt x="11" y="1119"/>
                    <a:pt x="0" y="1174"/>
                    <a:pt x="38" y="1217"/>
                  </a:cubicBezTo>
                  <a:cubicBezTo>
                    <a:pt x="203" y="1400"/>
                    <a:pt x="203" y="1400"/>
                    <a:pt x="203" y="1400"/>
                  </a:cubicBezTo>
                  <a:cubicBezTo>
                    <a:pt x="241" y="1442"/>
                    <a:pt x="297" y="1437"/>
                    <a:pt x="327" y="1388"/>
                  </a:cubicBezTo>
                  <a:cubicBezTo>
                    <a:pt x="476" y="1141"/>
                    <a:pt x="476" y="1141"/>
                    <a:pt x="476" y="1141"/>
                  </a:cubicBezTo>
                  <a:cubicBezTo>
                    <a:pt x="498" y="1104"/>
                    <a:pt x="542" y="1067"/>
                    <a:pt x="587" y="1045"/>
                  </a:cubicBezTo>
                  <a:cubicBezTo>
                    <a:pt x="637" y="1066"/>
                    <a:pt x="694" y="1073"/>
                    <a:pt x="751" y="1061"/>
                  </a:cubicBezTo>
                  <a:cubicBezTo>
                    <a:pt x="808" y="1049"/>
                    <a:pt x="857" y="1019"/>
                    <a:pt x="894" y="979"/>
                  </a:cubicBezTo>
                  <a:cubicBezTo>
                    <a:pt x="944" y="981"/>
                    <a:pt x="999" y="998"/>
                    <a:pt x="1034" y="1022"/>
                  </a:cubicBezTo>
                  <a:cubicBezTo>
                    <a:pt x="1271" y="1187"/>
                    <a:pt x="1271" y="1187"/>
                    <a:pt x="1271" y="1187"/>
                  </a:cubicBezTo>
                  <a:cubicBezTo>
                    <a:pt x="1318" y="1220"/>
                    <a:pt x="1371" y="1202"/>
                    <a:pt x="1389" y="1148"/>
                  </a:cubicBezTo>
                  <a:cubicBezTo>
                    <a:pt x="1465" y="913"/>
                    <a:pt x="1465" y="913"/>
                    <a:pt x="1465" y="913"/>
                  </a:cubicBezTo>
                  <a:cubicBezTo>
                    <a:pt x="1483" y="859"/>
                    <a:pt x="1450" y="813"/>
                    <a:pt x="1393" y="812"/>
                  </a:cubicBezTo>
                  <a:close/>
                  <a:moveTo>
                    <a:pt x="713" y="882"/>
                  </a:moveTo>
                  <a:cubicBezTo>
                    <a:pt x="663" y="892"/>
                    <a:pt x="615" y="861"/>
                    <a:pt x="604" y="811"/>
                  </a:cubicBezTo>
                  <a:cubicBezTo>
                    <a:pt x="594" y="762"/>
                    <a:pt x="625" y="713"/>
                    <a:pt x="675" y="703"/>
                  </a:cubicBezTo>
                  <a:cubicBezTo>
                    <a:pt x="724" y="692"/>
                    <a:pt x="772" y="724"/>
                    <a:pt x="783" y="773"/>
                  </a:cubicBezTo>
                  <a:cubicBezTo>
                    <a:pt x="793" y="822"/>
                    <a:pt x="762" y="871"/>
                    <a:pt x="713" y="88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13"/>
            <p:cNvSpPr>
              <a:spLocks noEditPoints="1"/>
            </p:cNvSpPr>
            <p:nvPr/>
          </p:nvSpPr>
          <p:spPr bwMode="auto">
            <a:xfrm>
              <a:off x="4330701" y="877888"/>
              <a:ext cx="919163" cy="919163"/>
            </a:xfrm>
            <a:custGeom>
              <a:avLst/>
              <a:gdLst>
                <a:gd name="T0" fmla="*/ 2201 w 2225"/>
                <a:gd name="T1" fmla="*/ 838 h 2225"/>
                <a:gd name="T2" fmla="*/ 1989 w 2225"/>
                <a:gd name="T3" fmla="*/ 783 h 2225"/>
                <a:gd name="T4" fmla="*/ 1980 w 2225"/>
                <a:gd name="T5" fmla="*/ 474 h 2225"/>
                <a:gd name="T6" fmla="*/ 1918 w 2225"/>
                <a:gd name="T7" fmla="*/ 331 h 2225"/>
                <a:gd name="T8" fmla="*/ 1708 w 2225"/>
                <a:gd name="T9" fmla="*/ 389 h 2225"/>
                <a:gd name="T10" fmla="*/ 1544 w 2225"/>
                <a:gd name="T11" fmla="*/ 126 h 2225"/>
                <a:gd name="T12" fmla="*/ 1420 w 2225"/>
                <a:gd name="T13" fmla="*/ 32 h 2225"/>
                <a:gd name="T14" fmla="*/ 1267 w 2225"/>
                <a:gd name="T15" fmla="*/ 188 h 2225"/>
                <a:gd name="T16" fmla="*/ 993 w 2225"/>
                <a:gd name="T17" fmla="*/ 42 h 2225"/>
                <a:gd name="T18" fmla="*/ 838 w 2225"/>
                <a:gd name="T19" fmla="*/ 23 h 2225"/>
                <a:gd name="T20" fmla="*/ 784 w 2225"/>
                <a:gd name="T21" fmla="*/ 235 h 2225"/>
                <a:gd name="T22" fmla="*/ 474 w 2225"/>
                <a:gd name="T23" fmla="*/ 245 h 2225"/>
                <a:gd name="T24" fmla="*/ 331 w 2225"/>
                <a:gd name="T25" fmla="*/ 306 h 2225"/>
                <a:gd name="T26" fmla="*/ 389 w 2225"/>
                <a:gd name="T27" fmla="*/ 517 h 2225"/>
                <a:gd name="T28" fmla="*/ 126 w 2225"/>
                <a:gd name="T29" fmla="*/ 681 h 2225"/>
                <a:gd name="T30" fmla="*/ 33 w 2225"/>
                <a:gd name="T31" fmla="*/ 805 h 2225"/>
                <a:gd name="T32" fmla="*/ 188 w 2225"/>
                <a:gd name="T33" fmla="*/ 958 h 2225"/>
                <a:gd name="T34" fmla="*/ 43 w 2225"/>
                <a:gd name="T35" fmla="*/ 1232 h 2225"/>
                <a:gd name="T36" fmla="*/ 24 w 2225"/>
                <a:gd name="T37" fmla="*/ 1386 h 2225"/>
                <a:gd name="T38" fmla="*/ 236 w 2225"/>
                <a:gd name="T39" fmla="*/ 1441 h 2225"/>
                <a:gd name="T40" fmla="*/ 246 w 2225"/>
                <a:gd name="T41" fmla="*/ 1751 h 2225"/>
                <a:gd name="T42" fmla="*/ 307 w 2225"/>
                <a:gd name="T43" fmla="*/ 1894 h 2225"/>
                <a:gd name="T44" fmla="*/ 517 w 2225"/>
                <a:gd name="T45" fmla="*/ 1836 h 2225"/>
                <a:gd name="T46" fmla="*/ 681 w 2225"/>
                <a:gd name="T47" fmla="*/ 2099 h 2225"/>
                <a:gd name="T48" fmla="*/ 806 w 2225"/>
                <a:gd name="T49" fmla="*/ 2192 h 2225"/>
                <a:gd name="T50" fmla="*/ 959 w 2225"/>
                <a:gd name="T51" fmla="*/ 2037 h 2225"/>
                <a:gd name="T52" fmla="*/ 1232 w 2225"/>
                <a:gd name="T53" fmla="*/ 2182 h 2225"/>
                <a:gd name="T54" fmla="*/ 1387 w 2225"/>
                <a:gd name="T55" fmla="*/ 2201 h 2225"/>
                <a:gd name="T56" fmla="*/ 1442 w 2225"/>
                <a:gd name="T57" fmla="*/ 1989 h 2225"/>
                <a:gd name="T58" fmla="*/ 1751 w 2225"/>
                <a:gd name="T59" fmla="*/ 1979 h 2225"/>
                <a:gd name="T60" fmla="*/ 1894 w 2225"/>
                <a:gd name="T61" fmla="*/ 1918 h 2225"/>
                <a:gd name="T62" fmla="*/ 1836 w 2225"/>
                <a:gd name="T63" fmla="*/ 1708 h 2225"/>
                <a:gd name="T64" fmla="*/ 2099 w 2225"/>
                <a:gd name="T65" fmla="*/ 1544 h 2225"/>
                <a:gd name="T66" fmla="*/ 2193 w 2225"/>
                <a:gd name="T67" fmla="*/ 1419 h 2225"/>
                <a:gd name="T68" fmla="*/ 2037 w 2225"/>
                <a:gd name="T69" fmla="*/ 1266 h 2225"/>
                <a:gd name="T70" fmla="*/ 2182 w 2225"/>
                <a:gd name="T71" fmla="*/ 993 h 2225"/>
                <a:gd name="T72" fmla="*/ 455 w 2225"/>
                <a:gd name="T73" fmla="*/ 1252 h 2225"/>
                <a:gd name="T74" fmla="*/ 1771 w 2225"/>
                <a:gd name="T75" fmla="*/ 972 h 2225"/>
                <a:gd name="T76" fmla="*/ 455 w 2225"/>
                <a:gd name="T77" fmla="*/ 1252 h 2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225" h="2225">
                  <a:moveTo>
                    <a:pt x="2219" y="920"/>
                  </a:moveTo>
                  <a:cubicBezTo>
                    <a:pt x="2201" y="838"/>
                    <a:pt x="2201" y="838"/>
                    <a:pt x="2201" y="838"/>
                  </a:cubicBezTo>
                  <a:cubicBezTo>
                    <a:pt x="2195" y="810"/>
                    <a:pt x="2167" y="787"/>
                    <a:pt x="2138" y="786"/>
                  </a:cubicBezTo>
                  <a:cubicBezTo>
                    <a:pt x="1989" y="783"/>
                    <a:pt x="1989" y="783"/>
                    <a:pt x="1989" y="783"/>
                  </a:cubicBezTo>
                  <a:cubicBezTo>
                    <a:pt x="1965" y="717"/>
                    <a:pt x="1933" y="654"/>
                    <a:pt x="1895" y="596"/>
                  </a:cubicBezTo>
                  <a:cubicBezTo>
                    <a:pt x="1980" y="474"/>
                    <a:pt x="1980" y="474"/>
                    <a:pt x="1980" y="474"/>
                  </a:cubicBezTo>
                  <a:cubicBezTo>
                    <a:pt x="1996" y="451"/>
                    <a:pt x="1994" y="414"/>
                    <a:pt x="1974" y="393"/>
                  </a:cubicBezTo>
                  <a:cubicBezTo>
                    <a:pt x="1918" y="331"/>
                    <a:pt x="1918" y="331"/>
                    <a:pt x="1918" y="331"/>
                  </a:cubicBezTo>
                  <a:cubicBezTo>
                    <a:pt x="1899" y="309"/>
                    <a:pt x="1863" y="303"/>
                    <a:pt x="1838" y="317"/>
                  </a:cubicBezTo>
                  <a:cubicBezTo>
                    <a:pt x="1708" y="389"/>
                    <a:pt x="1708" y="389"/>
                    <a:pt x="1708" y="389"/>
                  </a:cubicBezTo>
                  <a:cubicBezTo>
                    <a:pt x="1654" y="344"/>
                    <a:pt x="1595" y="306"/>
                    <a:pt x="1532" y="274"/>
                  </a:cubicBezTo>
                  <a:cubicBezTo>
                    <a:pt x="1544" y="126"/>
                    <a:pt x="1544" y="126"/>
                    <a:pt x="1544" y="126"/>
                  </a:cubicBezTo>
                  <a:cubicBezTo>
                    <a:pt x="1547" y="98"/>
                    <a:pt x="1526" y="67"/>
                    <a:pt x="1499" y="58"/>
                  </a:cubicBezTo>
                  <a:cubicBezTo>
                    <a:pt x="1420" y="32"/>
                    <a:pt x="1420" y="32"/>
                    <a:pt x="1420" y="32"/>
                  </a:cubicBezTo>
                  <a:cubicBezTo>
                    <a:pt x="1392" y="24"/>
                    <a:pt x="1358" y="36"/>
                    <a:pt x="1343" y="61"/>
                  </a:cubicBezTo>
                  <a:cubicBezTo>
                    <a:pt x="1267" y="188"/>
                    <a:pt x="1267" y="188"/>
                    <a:pt x="1267" y="188"/>
                  </a:cubicBezTo>
                  <a:cubicBezTo>
                    <a:pt x="1198" y="177"/>
                    <a:pt x="1128" y="173"/>
                    <a:pt x="1057" y="177"/>
                  </a:cubicBezTo>
                  <a:cubicBezTo>
                    <a:pt x="993" y="42"/>
                    <a:pt x="993" y="42"/>
                    <a:pt x="993" y="42"/>
                  </a:cubicBezTo>
                  <a:cubicBezTo>
                    <a:pt x="981" y="17"/>
                    <a:pt x="948" y="0"/>
                    <a:pt x="920" y="6"/>
                  </a:cubicBezTo>
                  <a:cubicBezTo>
                    <a:pt x="838" y="23"/>
                    <a:pt x="838" y="23"/>
                    <a:pt x="838" y="23"/>
                  </a:cubicBezTo>
                  <a:cubicBezTo>
                    <a:pt x="810" y="29"/>
                    <a:pt x="787" y="58"/>
                    <a:pt x="787" y="86"/>
                  </a:cubicBezTo>
                  <a:cubicBezTo>
                    <a:pt x="784" y="235"/>
                    <a:pt x="784" y="235"/>
                    <a:pt x="784" y="235"/>
                  </a:cubicBezTo>
                  <a:cubicBezTo>
                    <a:pt x="717" y="260"/>
                    <a:pt x="654" y="292"/>
                    <a:pt x="596" y="331"/>
                  </a:cubicBezTo>
                  <a:cubicBezTo>
                    <a:pt x="474" y="245"/>
                    <a:pt x="474" y="245"/>
                    <a:pt x="474" y="245"/>
                  </a:cubicBezTo>
                  <a:cubicBezTo>
                    <a:pt x="451" y="229"/>
                    <a:pt x="414" y="231"/>
                    <a:pt x="393" y="250"/>
                  </a:cubicBezTo>
                  <a:cubicBezTo>
                    <a:pt x="331" y="306"/>
                    <a:pt x="331" y="306"/>
                    <a:pt x="331" y="306"/>
                  </a:cubicBezTo>
                  <a:cubicBezTo>
                    <a:pt x="310" y="326"/>
                    <a:pt x="303" y="362"/>
                    <a:pt x="317" y="387"/>
                  </a:cubicBezTo>
                  <a:cubicBezTo>
                    <a:pt x="389" y="517"/>
                    <a:pt x="389" y="517"/>
                    <a:pt x="389" y="517"/>
                  </a:cubicBezTo>
                  <a:cubicBezTo>
                    <a:pt x="344" y="571"/>
                    <a:pt x="306" y="630"/>
                    <a:pt x="274" y="693"/>
                  </a:cubicBezTo>
                  <a:cubicBezTo>
                    <a:pt x="126" y="681"/>
                    <a:pt x="126" y="681"/>
                    <a:pt x="126" y="681"/>
                  </a:cubicBezTo>
                  <a:cubicBezTo>
                    <a:pt x="98" y="678"/>
                    <a:pt x="67" y="699"/>
                    <a:pt x="59" y="726"/>
                  </a:cubicBezTo>
                  <a:cubicBezTo>
                    <a:pt x="33" y="805"/>
                    <a:pt x="33" y="805"/>
                    <a:pt x="33" y="805"/>
                  </a:cubicBezTo>
                  <a:cubicBezTo>
                    <a:pt x="24" y="833"/>
                    <a:pt x="37" y="867"/>
                    <a:pt x="61" y="882"/>
                  </a:cubicBezTo>
                  <a:cubicBezTo>
                    <a:pt x="188" y="958"/>
                    <a:pt x="188" y="958"/>
                    <a:pt x="188" y="958"/>
                  </a:cubicBezTo>
                  <a:cubicBezTo>
                    <a:pt x="177" y="1027"/>
                    <a:pt x="173" y="1097"/>
                    <a:pt x="178" y="1169"/>
                  </a:cubicBezTo>
                  <a:cubicBezTo>
                    <a:pt x="43" y="1232"/>
                    <a:pt x="43" y="1232"/>
                    <a:pt x="43" y="1232"/>
                  </a:cubicBezTo>
                  <a:cubicBezTo>
                    <a:pt x="17" y="1244"/>
                    <a:pt x="0" y="1277"/>
                    <a:pt x="6" y="1305"/>
                  </a:cubicBezTo>
                  <a:cubicBezTo>
                    <a:pt x="24" y="1386"/>
                    <a:pt x="24" y="1386"/>
                    <a:pt x="24" y="1386"/>
                  </a:cubicBezTo>
                  <a:cubicBezTo>
                    <a:pt x="30" y="1415"/>
                    <a:pt x="58" y="1438"/>
                    <a:pt x="87" y="1438"/>
                  </a:cubicBezTo>
                  <a:cubicBezTo>
                    <a:pt x="236" y="1441"/>
                    <a:pt x="236" y="1441"/>
                    <a:pt x="236" y="1441"/>
                  </a:cubicBezTo>
                  <a:cubicBezTo>
                    <a:pt x="261" y="1508"/>
                    <a:pt x="293" y="1571"/>
                    <a:pt x="331" y="1629"/>
                  </a:cubicBezTo>
                  <a:cubicBezTo>
                    <a:pt x="246" y="1751"/>
                    <a:pt x="246" y="1751"/>
                    <a:pt x="246" y="1751"/>
                  </a:cubicBezTo>
                  <a:cubicBezTo>
                    <a:pt x="229" y="1774"/>
                    <a:pt x="232" y="1811"/>
                    <a:pt x="251" y="1832"/>
                  </a:cubicBezTo>
                  <a:cubicBezTo>
                    <a:pt x="307" y="1894"/>
                    <a:pt x="307" y="1894"/>
                    <a:pt x="307" y="1894"/>
                  </a:cubicBezTo>
                  <a:cubicBezTo>
                    <a:pt x="326" y="1916"/>
                    <a:pt x="362" y="1922"/>
                    <a:pt x="387" y="1908"/>
                  </a:cubicBezTo>
                  <a:cubicBezTo>
                    <a:pt x="517" y="1836"/>
                    <a:pt x="517" y="1836"/>
                    <a:pt x="517" y="1836"/>
                  </a:cubicBezTo>
                  <a:cubicBezTo>
                    <a:pt x="572" y="1881"/>
                    <a:pt x="631" y="1919"/>
                    <a:pt x="694" y="1951"/>
                  </a:cubicBezTo>
                  <a:cubicBezTo>
                    <a:pt x="681" y="2099"/>
                    <a:pt x="681" y="2099"/>
                    <a:pt x="681" y="2099"/>
                  </a:cubicBezTo>
                  <a:cubicBezTo>
                    <a:pt x="679" y="2127"/>
                    <a:pt x="699" y="2158"/>
                    <a:pt x="726" y="2167"/>
                  </a:cubicBezTo>
                  <a:cubicBezTo>
                    <a:pt x="806" y="2192"/>
                    <a:pt x="806" y="2192"/>
                    <a:pt x="806" y="2192"/>
                  </a:cubicBezTo>
                  <a:cubicBezTo>
                    <a:pt x="833" y="2201"/>
                    <a:pt x="868" y="2188"/>
                    <a:pt x="882" y="2164"/>
                  </a:cubicBezTo>
                  <a:cubicBezTo>
                    <a:pt x="959" y="2037"/>
                    <a:pt x="959" y="2037"/>
                    <a:pt x="959" y="2037"/>
                  </a:cubicBezTo>
                  <a:cubicBezTo>
                    <a:pt x="1027" y="2048"/>
                    <a:pt x="1098" y="2051"/>
                    <a:pt x="1169" y="2047"/>
                  </a:cubicBezTo>
                  <a:cubicBezTo>
                    <a:pt x="1232" y="2182"/>
                    <a:pt x="1232" y="2182"/>
                    <a:pt x="1232" y="2182"/>
                  </a:cubicBezTo>
                  <a:cubicBezTo>
                    <a:pt x="1244" y="2208"/>
                    <a:pt x="1277" y="2225"/>
                    <a:pt x="1305" y="2218"/>
                  </a:cubicBezTo>
                  <a:cubicBezTo>
                    <a:pt x="1387" y="2201"/>
                    <a:pt x="1387" y="2201"/>
                    <a:pt x="1387" y="2201"/>
                  </a:cubicBezTo>
                  <a:cubicBezTo>
                    <a:pt x="1415" y="2195"/>
                    <a:pt x="1438" y="2167"/>
                    <a:pt x="1439" y="2138"/>
                  </a:cubicBezTo>
                  <a:cubicBezTo>
                    <a:pt x="1442" y="1989"/>
                    <a:pt x="1442" y="1989"/>
                    <a:pt x="1442" y="1989"/>
                  </a:cubicBezTo>
                  <a:cubicBezTo>
                    <a:pt x="1509" y="1964"/>
                    <a:pt x="1571" y="1932"/>
                    <a:pt x="1629" y="1894"/>
                  </a:cubicBezTo>
                  <a:cubicBezTo>
                    <a:pt x="1751" y="1979"/>
                    <a:pt x="1751" y="1979"/>
                    <a:pt x="1751" y="1979"/>
                  </a:cubicBezTo>
                  <a:cubicBezTo>
                    <a:pt x="1775" y="1996"/>
                    <a:pt x="1811" y="1993"/>
                    <a:pt x="1832" y="1974"/>
                  </a:cubicBezTo>
                  <a:cubicBezTo>
                    <a:pt x="1894" y="1918"/>
                    <a:pt x="1894" y="1918"/>
                    <a:pt x="1894" y="1918"/>
                  </a:cubicBezTo>
                  <a:cubicBezTo>
                    <a:pt x="1916" y="1899"/>
                    <a:pt x="1922" y="1863"/>
                    <a:pt x="1908" y="1838"/>
                  </a:cubicBezTo>
                  <a:cubicBezTo>
                    <a:pt x="1836" y="1708"/>
                    <a:pt x="1836" y="1708"/>
                    <a:pt x="1836" y="1708"/>
                  </a:cubicBezTo>
                  <a:cubicBezTo>
                    <a:pt x="1881" y="1653"/>
                    <a:pt x="1919" y="1594"/>
                    <a:pt x="1951" y="1531"/>
                  </a:cubicBezTo>
                  <a:cubicBezTo>
                    <a:pt x="2099" y="1544"/>
                    <a:pt x="2099" y="1544"/>
                    <a:pt x="2099" y="1544"/>
                  </a:cubicBezTo>
                  <a:cubicBezTo>
                    <a:pt x="2128" y="1546"/>
                    <a:pt x="2158" y="1526"/>
                    <a:pt x="2167" y="1499"/>
                  </a:cubicBezTo>
                  <a:cubicBezTo>
                    <a:pt x="2193" y="1419"/>
                    <a:pt x="2193" y="1419"/>
                    <a:pt x="2193" y="1419"/>
                  </a:cubicBezTo>
                  <a:cubicBezTo>
                    <a:pt x="2201" y="1392"/>
                    <a:pt x="2189" y="1357"/>
                    <a:pt x="2164" y="1343"/>
                  </a:cubicBezTo>
                  <a:cubicBezTo>
                    <a:pt x="2037" y="1266"/>
                    <a:pt x="2037" y="1266"/>
                    <a:pt x="2037" y="1266"/>
                  </a:cubicBezTo>
                  <a:cubicBezTo>
                    <a:pt x="2048" y="1198"/>
                    <a:pt x="2052" y="1127"/>
                    <a:pt x="2047" y="1056"/>
                  </a:cubicBezTo>
                  <a:cubicBezTo>
                    <a:pt x="2182" y="993"/>
                    <a:pt x="2182" y="993"/>
                    <a:pt x="2182" y="993"/>
                  </a:cubicBezTo>
                  <a:cubicBezTo>
                    <a:pt x="2208" y="981"/>
                    <a:pt x="2225" y="948"/>
                    <a:pt x="2219" y="920"/>
                  </a:cubicBezTo>
                  <a:close/>
                  <a:moveTo>
                    <a:pt x="455" y="1252"/>
                  </a:moveTo>
                  <a:cubicBezTo>
                    <a:pt x="378" y="889"/>
                    <a:pt x="610" y="531"/>
                    <a:pt x="973" y="454"/>
                  </a:cubicBezTo>
                  <a:cubicBezTo>
                    <a:pt x="1336" y="377"/>
                    <a:pt x="1693" y="609"/>
                    <a:pt x="1771" y="972"/>
                  </a:cubicBezTo>
                  <a:cubicBezTo>
                    <a:pt x="1848" y="1336"/>
                    <a:pt x="1616" y="1693"/>
                    <a:pt x="1253" y="1770"/>
                  </a:cubicBezTo>
                  <a:cubicBezTo>
                    <a:pt x="889" y="1847"/>
                    <a:pt x="532" y="1615"/>
                    <a:pt x="455" y="125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57150" y="1166927"/>
            <a:ext cx="6172200" cy="4979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9955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ounded Rectangle 26"/>
          <p:cNvSpPr/>
          <p:nvPr/>
        </p:nvSpPr>
        <p:spPr>
          <a:xfrm>
            <a:off x="2838120" y="1447800"/>
            <a:ext cx="3343901" cy="802712"/>
          </a:xfrm>
          <a:prstGeom prst="roundRect">
            <a:avLst>
              <a:gd name="adj" fmla="val 31313"/>
            </a:avLst>
          </a:prstGeom>
          <a:solidFill>
            <a:schemeClr val="accent1"/>
          </a:solidFill>
          <a:ln w="28575"/>
        </p:spPr>
        <p:style>
          <a:lnRef idx="3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1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bIns="73152" anchor="ctr"/>
          <a:lstStyle/>
          <a:p>
            <a:pPr marL="627063"/>
            <a:r>
              <a:rPr lang="en-US" sz="2400" b="1" spc="120" dirty="0">
                <a:solidFill>
                  <a:schemeClr val="bg1"/>
                </a:solidFill>
              </a:rPr>
              <a:t>THE SOLUTION</a:t>
            </a:r>
            <a:endParaRPr lang="en-US" sz="2400" b="1" spc="12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 Passenger Volumes in Airports</a:t>
            </a:r>
          </a:p>
        </p:txBody>
      </p:sp>
      <p:sp>
        <p:nvSpPr>
          <p:cNvPr id="15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HPCC Systems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A0FA4-4888-4F28-8FAB-2684F8E0FA2F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13" name="Content Placeholder 1"/>
          <p:cNvSpPr txBox="1">
            <a:spLocks/>
          </p:cNvSpPr>
          <p:nvPr/>
        </p:nvSpPr>
        <p:spPr>
          <a:xfrm>
            <a:off x="3715657" y="2627086"/>
            <a:ext cx="3599543" cy="350701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rgbClr val="E12726"/>
              </a:buClr>
              <a:buFont typeface="Arial" panose="020B0604020202020204" pitchFamily="34" charset="0"/>
              <a:buChar char="•"/>
              <a:defRPr lang="en-US" sz="2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400" kern="1200" dirty="0" smtClean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400" kern="1200" dirty="0" smtClean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2813" fontAlgn="base">
              <a:spcBef>
                <a:spcPct val="0"/>
              </a:spcBef>
              <a:spcAft>
                <a:spcPts val="1200"/>
              </a:spcAft>
              <a:buClr>
                <a:schemeClr val="accent1"/>
              </a:buClr>
              <a:buNone/>
            </a:pPr>
            <a:r>
              <a:rPr lang="en-US" sz="2400" dirty="0">
                <a:ea typeface="ＭＳ Ｐゴシック" charset="0"/>
              </a:rPr>
              <a:t>HPCC used to solve Big Data challenges</a:t>
            </a:r>
          </a:p>
          <a:p>
            <a:pPr defTabSz="912813" fontAlgn="base">
              <a:spcBef>
                <a:spcPct val="0"/>
              </a:spcBef>
              <a:spcAft>
                <a:spcPts val="1200"/>
              </a:spcAft>
              <a:buClr>
                <a:schemeClr val="accent1"/>
              </a:buClr>
              <a:buFont typeface="Arial" charset="0"/>
              <a:buChar char="•"/>
            </a:pPr>
            <a:r>
              <a:rPr lang="en-US" sz="2400" dirty="0">
                <a:ea typeface="ＭＳ Ｐゴシック" charset="0"/>
              </a:rPr>
              <a:t>Raw data to refined data</a:t>
            </a:r>
          </a:p>
          <a:p>
            <a:pPr defTabSz="912813" fontAlgn="base">
              <a:spcBef>
                <a:spcPct val="0"/>
              </a:spcBef>
              <a:spcAft>
                <a:spcPts val="1200"/>
              </a:spcAft>
              <a:buClr>
                <a:schemeClr val="accent1"/>
              </a:buClr>
              <a:buFont typeface="Arial" charset="0"/>
              <a:buChar char="•"/>
            </a:pPr>
            <a:r>
              <a:rPr lang="en-US" sz="2400" dirty="0">
                <a:ea typeface="ＭＳ Ｐゴシック" charset="0"/>
              </a:rPr>
              <a:t>Clustering analysis</a:t>
            </a:r>
          </a:p>
          <a:p>
            <a:pPr defTabSz="912813" fontAlgn="base">
              <a:spcBef>
                <a:spcPct val="0"/>
              </a:spcBef>
              <a:spcAft>
                <a:spcPts val="1200"/>
              </a:spcAft>
              <a:buClr>
                <a:schemeClr val="accent1"/>
              </a:buClr>
              <a:buFont typeface="Arial" charset="0"/>
              <a:buChar char="•"/>
            </a:pPr>
            <a:r>
              <a:rPr lang="en-US" sz="2400" dirty="0">
                <a:ea typeface="ＭＳ Ｐゴシック" charset="0"/>
              </a:rPr>
              <a:t>Forecasting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7962900" y="1336275"/>
            <a:ext cx="3822700" cy="3619499"/>
            <a:chOff x="7962900" y="1485900"/>
            <a:chExt cx="3822700" cy="3619499"/>
          </a:xfrm>
        </p:grpSpPr>
        <p:sp>
          <p:nvSpPr>
            <p:cNvPr id="8" name="Content Placeholder 1"/>
            <p:cNvSpPr txBox="1">
              <a:spLocks/>
            </p:cNvSpPr>
            <p:nvPr/>
          </p:nvSpPr>
          <p:spPr>
            <a:xfrm>
              <a:off x="7962900" y="1776548"/>
              <a:ext cx="3822700" cy="3328851"/>
            </a:xfrm>
            <a:prstGeom prst="rect">
              <a:avLst/>
            </a:prstGeom>
          </p:spPr>
          <p:txBody>
            <a:bodyPr vert="horz" lIns="0" tIns="0" rIns="0" bIns="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400"/>
                </a:spcBef>
                <a:buClr>
                  <a:srgbClr val="E12726"/>
                </a:buClr>
                <a:buFont typeface="Arial" panose="020B0604020202020204" pitchFamily="34" charset="0"/>
                <a:buChar char="•"/>
                <a:defRPr lang="en-US" sz="2800" kern="1200" dirty="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lang="en-US" sz="2400" kern="1200" dirty="0" smtClean="0">
                  <a:solidFill>
                    <a:prstClr val="black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lang="en-US" sz="2400" kern="1200" dirty="0" smtClean="0">
                  <a:solidFill>
                    <a:prstClr val="black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defTabSz="912813" fontAlgn="base">
                <a:lnSpc>
                  <a:spcPct val="110000"/>
                </a:lnSpc>
                <a:spcBef>
                  <a:spcPct val="0"/>
                </a:spcBef>
                <a:spcAft>
                  <a:spcPts val="1200"/>
                </a:spcAft>
                <a:buClr>
                  <a:schemeClr val="accent1"/>
                </a:buClr>
                <a:buNone/>
              </a:pPr>
              <a:r>
                <a:rPr lang="en-US" sz="2400" b="1" spc="120" dirty="0">
                  <a:solidFill>
                    <a:schemeClr val="accent2">
                      <a:lumMod val="75000"/>
                    </a:schemeClr>
                  </a:solidFill>
                </a:rPr>
                <a:t>THE OUTCOME: </a:t>
              </a:r>
              <a:br>
                <a:rPr lang="en-US" b="1" dirty="0">
                  <a:solidFill>
                    <a:schemeClr val="accent2">
                      <a:lumMod val="75000"/>
                    </a:schemeClr>
                  </a:solidFill>
                  <a:ea typeface="ＭＳ Ｐゴシック" charset="0"/>
                </a:rPr>
              </a:br>
              <a:r>
                <a:rPr lang="en-US" sz="2600" b="1" i="1" dirty="0">
                  <a:solidFill>
                    <a:schemeClr val="accent2">
                      <a:lumMod val="75000"/>
                    </a:schemeClr>
                  </a:solidFill>
                  <a:ea typeface="ＭＳ Ｐゴシック" charset="0"/>
                </a:rPr>
                <a:t>Better passenger experience and better airport planning</a:t>
              </a:r>
            </a:p>
          </p:txBody>
        </p:sp>
        <p:sp>
          <p:nvSpPr>
            <p:cNvPr id="16" name="Freeform 21"/>
            <p:cNvSpPr>
              <a:spLocks noEditPoints="1"/>
            </p:cNvSpPr>
            <p:nvPr/>
          </p:nvSpPr>
          <p:spPr bwMode="auto">
            <a:xfrm>
              <a:off x="10317274" y="1485900"/>
              <a:ext cx="748523" cy="652359"/>
            </a:xfrm>
            <a:custGeom>
              <a:avLst/>
              <a:gdLst>
                <a:gd name="T0" fmla="*/ 2384 w 2384"/>
                <a:gd name="T1" fmla="*/ 1135 h 2075"/>
                <a:gd name="T2" fmla="*/ 1778 w 2384"/>
                <a:gd name="T3" fmla="*/ 325 h 2075"/>
                <a:gd name="T4" fmla="*/ 1173 w 2384"/>
                <a:gd name="T5" fmla="*/ 1135 h 2075"/>
                <a:gd name="T6" fmla="*/ 1501 w 2384"/>
                <a:gd name="T7" fmla="*/ 1135 h 2075"/>
                <a:gd name="T8" fmla="*/ 1101 w 2384"/>
                <a:gd name="T9" fmla="*/ 1891 h 2075"/>
                <a:gd name="T10" fmla="*/ 1101 w 2384"/>
                <a:gd name="T11" fmla="*/ 1472 h 2075"/>
                <a:gd name="T12" fmla="*/ 1345 w 2384"/>
                <a:gd name="T13" fmla="*/ 1451 h 2075"/>
                <a:gd name="T14" fmla="*/ 1352 w 2384"/>
                <a:gd name="T15" fmla="*/ 1324 h 2075"/>
                <a:gd name="T16" fmla="*/ 1101 w 2384"/>
                <a:gd name="T17" fmla="*/ 1345 h 2075"/>
                <a:gd name="T18" fmla="*/ 1101 w 2384"/>
                <a:gd name="T19" fmla="*/ 730 h 2075"/>
                <a:gd name="T20" fmla="*/ 1306 w 2384"/>
                <a:gd name="T21" fmla="*/ 745 h 2075"/>
                <a:gd name="T22" fmla="*/ 1392 w 2384"/>
                <a:gd name="T23" fmla="*/ 630 h 2075"/>
                <a:gd name="T24" fmla="*/ 1101 w 2384"/>
                <a:gd name="T25" fmla="*/ 603 h 2075"/>
                <a:gd name="T26" fmla="*/ 1101 w 2384"/>
                <a:gd name="T27" fmla="*/ 184 h 2075"/>
                <a:gd name="T28" fmla="*/ 1410 w 2384"/>
                <a:gd name="T29" fmla="*/ 606 h 2075"/>
                <a:gd name="T30" fmla="*/ 1503 w 2384"/>
                <a:gd name="T31" fmla="*/ 483 h 2075"/>
                <a:gd name="T32" fmla="*/ 1380 w 2384"/>
                <a:gd name="T33" fmla="*/ 250 h 2075"/>
                <a:gd name="T34" fmla="*/ 1582 w 2384"/>
                <a:gd name="T35" fmla="*/ 376 h 2075"/>
                <a:gd name="T36" fmla="*/ 1677 w 2384"/>
                <a:gd name="T37" fmla="*/ 249 h 2075"/>
                <a:gd name="T38" fmla="*/ 1693 w 2384"/>
                <a:gd name="T39" fmla="*/ 233 h 2075"/>
                <a:gd name="T40" fmla="*/ 1038 w 2384"/>
                <a:gd name="T41" fmla="*/ 0 h 2075"/>
                <a:gd name="T42" fmla="*/ 0 w 2384"/>
                <a:gd name="T43" fmla="*/ 1038 h 2075"/>
                <a:gd name="T44" fmla="*/ 85 w 2384"/>
                <a:gd name="T45" fmla="*/ 1436 h 2075"/>
                <a:gd name="T46" fmla="*/ 1040 w 2384"/>
                <a:gd name="T47" fmla="*/ 2075 h 2075"/>
                <a:gd name="T48" fmla="*/ 2070 w 2384"/>
                <a:gd name="T49" fmla="*/ 1135 h 2075"/>
                <a:gd name="T50" fmla="*/ 2384 w 2384"/>
                <a:gd name="T51" fmla="*/ 1135 h 2075"/>
                <a:gd name="T52" fmla="*/ 627 w 2384"/>
                <a:gd name="T53" fmla="*/ 1307 h 2075"/>
                <a:gd name="T54" fmla="*/ 604 w 2384"/>
                <a:gd name="T55" fmla="*/ 1038 h 2075"/>
                <a:gd name="T56" fmla="*/ 627 w 2384"/>
                <a:gd name="T57" fmla="*/ 768 h 2075"/>
                <a:gd name="T58" fmla="*/ 974 w 2384"/>
                <a:gd name="T59" fmla="*/ 730 h 2075"/>
                <a:gd name="T60" fmla="*/ 974 w 2384"/>
                <a:gd name="T61" fmla="*/ 1345 h 2075"/>
                <a:gd name="T62" fmla="*/ 627 w 2384"/>
                <a:gd name="T63" fmla="*/ 1307 h 2075"/>
                <a:gd name="T64" fmla="*/ 974 w 2384"/>
                <a:gd name="T65" fmla="*/ 1472 h 2075"/>
                <a:gd name="T66" fmla="*/ 974 w 2384"/>
                <a:gd name="T67" fmla="*/ 1891 h 2075"/>
                <a:gd name="T68" fmla="*/ 656 w 2384"/>
                <a:gd name="T69" fmla="*/ 1442 h 2075"/>
                <a:gd name="T70" fmla="*/ 974 w 2384"/>
                <a:gd name="T71" fmla="*/ 1472 h 2075"/>
                <a:gd name="T72" fmla="*/ 695 w 2384"/>
                <a:gd name="T73" fmla="*/ 1825 h 2075"/>
                <a:gd name="T74" fmla="*/ 215 w 2384"/>
                <a:gd name="T75" fmla="*/ 1283 h 2075"/>
                <a:gd name="T76" fmla="*/ 517 w 2384"/>
                <a:gd name="T77" fmla="*/ 1411 h 2075"/>
                <a:gd name="T78" fmla="*/ 695 w 2384"/>
                <a:gd name="T79" fmla="*/ 1825 h 2075"/>
                <a:gd name="T80" fmla="*/ 974 w 2384"/>
                <a:gd name="T81" fmla="*/ 184 h 2075"/>
                <a:gd name="T82" fmla="*/ 974 w 2384"/>
                <a:gd name="T83" fmla="*/ 603 h 2075"/>
                <a:gd name="T84" fmla="*/ 657 w 2384"/>
                <a:gd name="T85" fmla="*/ 633 h 2075"/>
                <a:gd name="T86" fmla="*/ 974 w 2384"/>
                <a:gd name="T87" fmla="*/ 184 h 2075"/>
                <a:gd name="T88" fmla="*/ 695 w 2384"/>
                <a:gd name="T89" fmla="*/ 250 h 2075"/>
                <a:gd name="T90" fmla="*/ 517 w 2384"/>
                <a:gd name="T91" fmla="*/ 664 h 2075"/>
                <a:gd name="T92" fmla="*/ 215 w 2384"/>
                <a:gd name="T93" fmla="*/ 792 h 2075"/>
                <a:gd name="T94" fmla="*/ 695 w 2384"/>
                <a:gd name="T95" fmla="*/ 250 h 2075"/>
                <a:gd name="T96" fmla="*/ 493 w 2384"/>
                <a:gd name="T97" fmla="*/ 803 h 2075"/>
                <a:gd name="T98" fmla="*/ 477 w 2384"/>
                <a:gd name="T99" fmla="*/ 1038 h 2075"/>
                <a:gd name="T100" fmla="*/ 493 w 2384"/>
                <a:gd name="T101" fmla="*/ 1272 h 2075"/>
                <a:gd name="T102" fmla="*/ 180 w 2384"/>
                <a:gd name="T103" fmla="*/ 1038 h 2075"/>
                <a:gd name="T104" fmla="*/ 493 w 2384"/>
                <a:gd name="T105" fmla="*/ 803 h 20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384" h="2075">
                  <a:moveTo>
                    <a:pt x="2384" y="1135"/>
                  </a:moveTo>
                  <a:cubicBezTo>
                    <a:pt x="1778" y="325"/>
                    <a:pt x="1778" y="325"/>
                    <a:pt x="1778" y="325"/>
                  </a:cubicBezTo>
                  <a:cubicBezTo>
                    <a:pt x="1173" y="1135"/>
                    <a:pt x="1173" y="1135"/>
                    <a:pt x="1173" y="1135"/>
                  </a:cubicBezTo>
                  <a:cubicBezTo>
                    <a:pt x="1501" y="1135"/>
                    <a:pt x="1501" y="1135"/>
                    <a:pt x="1501" y="1135"/>
                  </a:cubicBezTo>
                  <a:cubicBezTo>
                    <a:pt x="1501" y="1598"/>
                    <a:pt x="1369" y="1812"/>
                    <a:pt x="1101" y="1891"/>
                  </a:cubicBezTo>
                  <a:cubicBezTo>
                    <a:pt x="1101" y="1472"/>
                    <a:pt x="1101" y="1472"/>
                    <a:pt x="1101" y="1472"/>
                  </a:cubicBezTo>
                  <a:cubicBezTo>
                    <a:pt x="1187" y="1470"/>
                    <a:pt x="1267" y="1462"/>
                    <a:pt x="1345" y="1451"/>
                  </a:cubicBezTo>
                  <a:cubicBezTo>
                    <a:pt x="1349" y="1412"/>
                    <a:pt x="1351" y="1369"/>
                    <a:pt x="1352" y="1324"/>
                  </a:cubicBezTo>
                  <a:cubicBezTo>
                    <a:pt x="1274" y="1335"/>
                    <a:pt x="1190" y="1343"/>
                    <a:pt x="1101" y="1345"/>
                  </a:cubicBezTo>
                  <a:cubicBezTo>
                    <a:pt x="1101" y="730"/>
                    <a:pt x="1101" y="730"/>
                    <a:pt x="1101" y="730"/>
                  </a:cubicBezTo>
                  <a:cubicBezTo>
                    <a:pt x="1173" y="732"/>
                    <a:pt x="1242" y="737"/>
                    <a:pt x="1306" y="745"/>
                  </a:cubicBezTo>
                  <a:cubicBezTo>
                    <a:pt x="1392" y="630"/>
                    <a:pt x="1392" y="630"/>
                    <a:pt x="1392" y="630"/>
                  </a:cubicBezTo>
                  <a:cubicBezTo>
                    <a:pt x="1302" y="615"/>
                    <a:pt x="1204" y="606"/>
                    <a:pt x="1101" y="603"/>
                  </a:cubicBezTo>
                  <a:cubicBezTo>
                    <a:pt x="1101" y="184"/>
                    <a:pt x="1101" y="184"/>
                    <a:pt x="1101" y="184"/>
                  </a:cubicBezTo>
                  <a:cubicBezTo>
                    <a:pt x="1232" y="224"/>
                    <a:pt x="1344" y="386"/>
                    <a:pt x="1410" y="606"/>
                  </a:cubicBezTo>
                  <a:cubicBezTo>
                    <a:pt x="1503" y="483"/>
                    <a:pt x="1503" y="483"/>
                    <a:pt x="1503" y="483"/>
                  </a:cubicBezTo>
                  <a:cubicBezTo>
                    <a:pt x="1469" y="394"/>
                    <a:pt x="1428" y="315"/>
                    <a:pt x="1380" y="250"/>
                  </a:cubicBezTo>
                  <a:cubicBezTo>
                    <a:pt x="1454" y="282"/>
                    <a:pt x="1521" y="325"/>
                    <a:pt x="1582" y="376"/>
                  </a:cubicBezTo>
                  <a:cubicBezTo>
                    <a:pt x="1677" y="249"/>
                    <a:pt x="1677" y="249"/>
                    <a:pt x="1677" y="249"/>
                  </a:cubicBezTo>
                  <a:cubicBezTo>
                    <a:pt x="1681" y="243"/>
                    <a:pt x="1687" y="238"/>
                    <a:pt x="1693" y="233"/>
                  </a:cubicBezTo>
                  <a:cubicBezTo>
                    <a:pt x="1514" y="87"/>
                    <a:pt x="1286" y="0"/>
                    <a:pt x="1038" y="0"/>
                  </a:cubicBezTo>
                  <a:cubicBezTo>
                    <a:pt x="465" y="0"/>
                    <a:pt x="0" y="464"/>
                    <a:pt x="0" y="1038"/>
                  </a:cubicBezTo>
                  <a:cubicBezTo>
                    <a:pt x="0" y="1181"/>
                    <a:pt x="31" y="1315"/>
                    <a:pt x="85" y="1436"/>
                  </a:cubicBezTo>
                  <a:cubicBezTo>
                    <a:pt x="241" y="1811"/>
                    <a:pt x="610" y="2075"/>
                    <a:pt x="1040" y="2075"/>
                  </a:cubicBezTo>
                  <a:cubicBezTo>
                    <a:pt x="1579" y="2075"/>
                    <a:pt x="2021" y="1663"/>
                    <a:pt x="2070" y="1135"/>
                  </a:cubicBezTo>
                  <a:lnTo>
                    <a:pt x="2384" y="1135"/>
                  </a:lnTo>
                  <a:close/>
                  <a:moveTo>
                    <a:pt x="627" y="1307"/>
                  </a:moveTo>
                  <a:cubicBezTo>
                    <a:pt x="612" y="1222"/>
                    <a:pt x="604" y="1131"/>
                    <a:pt x="604" y="1038"/>
                  </a:cubicBezTo>
                  <a:cubicBezTo>
                    <a:pt x="604" y="944"/>
                    <a:pt x="612" y="854"/>
                    <a:pt x="627" y="768"/>
                  </a:cubicBezTo>
                  <a:cubicBezTo>
                    <a:pt x="729" y="747"/>
                    <a:pt x="846" y="733"/>
                    <a:pt x="974" y="730"/>
                  </a:cubicBezTo>
                  <a:cubicBezTo>
                    <a:pt x="974" y="1345"/>
                    <a:pt x="974" y="1345"/>
                    <a:pt x="974" y="1345"/>
                  </a:cubicBezTo>
                  <a:cubicBezTo>
                    <a:pt x="846" y="1342"/>
                    <a:pt x="729" y="1328"/>
                    <a:pt x="627" y="1307"/>
                  </a:cubicBezTo>
                  <a:close/>
                  <a:moveTo>
                    <a:pt x="974" y="1472"/>
                  </a:moveTo>
                  <a:cubicBezTo>
                    <a:pt x="974" y="1891"/>
                    <a:pt x="974" y="1891"/>
                    <a:pt x="974" y="1891"/>
                  </a:cubicBezTo>
                  <a:cubicBezTo>
                    <a:pt x="838" y="1849"/>
                    <a:pt x="721" y="1676"/>
                    <a:pt x="656" y="1442"/>
                  </a:cubicBezTo>
                  <a:cubicBezTo>
                    <a:pt x="754" y="1459"/>
                    <a:pt x="861" y="1469"/>
                    <a:pt x="974" y="1472"/>
                  </a:cubicBezTo>
                  <a:close/>
                  <a:moveTo>
                    <a:pt x="695" y="1825"/>
                  </a:moveTo>
                  <a:cubicBezTo>
                    <a:pt x="465" y="1725"/>
                    <a:pt x="287" y="1527"/>
                    <a:pt x="215" y="1283"/>
                  </a:cubicBezTo>
                  <a:cubicBezTo>
                    <a:pt x="292" y="1335"/>
                    <a:pt x="396" y="1379"/>
                    <a:pt x="517" y="1411"/>
                  </a:cubicBezTo>
                  <a:cubicBezTo>
                    <a:pt x="555" y="1577"/>
                    <a:pt x="617" y="1719"/>
                    <a:pt x="695" y="1825"/>
                  </a:cubicBezTo>
                  <a:close/>
                  <a:moveTo>
                    <a:pt x="974" y="184"/>
                  </a:moveTo>
                  <a:cubicBezTo>
                    <a:pt x="974" y="603"/>
                    <a:pt x="974" y="603"/>
                    <a:pt x="974" y="603"/>
                  </a:cubicBezTo>
                  <a:cubicBezTo>
                    <a:pt x="861" y="606"/>
                    <a:pt x="754" y="616"/>
                    <a:pt x="657" y="633"/>
                  </a:cubicBezTo>
                  <a:cubicBezTo>
                    <a:pt x="721" y="399"/>
                    <a:pt x="838" y="226"/>
                    <a:pt x="974" y="184"/>
                  </a:cubicBezTo>
                  <a:close/>
                  <a:moveTo>
                    <a:pt x="695" y="250"/>
                  </a:moveTo>
                  <a:cubicBezTo>
                    <a:pt x="617" y="356"/>
                    <a:pt x="555" y="498"/>
                    <a:pt x="517" y="664"/>
                  </a:cubicBezTo>
                  <a:cubicBezTo>
                    <a:pt x="396" y="696"/>
                    <a:pt x="292" y="740"/>
                    <a:pt x="215" y="792"/>
                  </a:cubicBezTo>
                  <a:cubicBezTo>
                    <a:pt x="287" y="548"/>
                    <a:pt x="465" y="350"/>
                    <a:pt x="695" y="250"/>
                  </a:cubicBezTo>
                  <a:close/>
                  <a:moveTo>
                    <a:pt x="493" y="803"/>
                  </a:moveTo>
                  <a:cubicBezTo>
                    <a:pt x="483" y="878"/>
                    <a:pt x="477" y="956"/>
                    <a:pt x="477" y="1038"/>
                  </a:cubicBezTo>
                  <a:cubicBezTo>
                    <a:pt x="477" y="1119"/>
                    <a:pt x="483" y="1197"/>
                    <a:pt x="493" y="1272"/>
                  </a:cubicBezTo>
                  <a:cubicBezTo>
                    <a:pt x="297" y="1211"/>
                    <a:pt x="180" y="1122"/>
                    <a:pt x="180" y="1038"/>
                  </a:cubicBezTo>
                  <a:cubicBezTo>
                    <a:pt x="180" y="953"/>
                    <a:pt x="297" y="864"/>
                    <a:pt x="493" y="803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57150" y="1166927"/>
            <a:ext cx="3352800" cy="4979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952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SciVal</a:t>
            </a:r>
            <a:endParaRPr lang="en-US" dirty="0"/>
          </a:p>
        </p:txBody>
      </p:sp>
      <p:sp>
        <p:nvSpPr>
          <p:cNvPr id="23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HPCC Systems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A0FA4-4888-4F28-8FAB-2684F8E0FA2F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8" name="Content Placeholder 1"/>
          <p:cNvSpPr txBox="1">
            <a:spLocks/>
          </p:cNvSpPr>
          <p:nvPr/>
        </p:nvSpPr>
        <p:spPr>
          <a:xfrm>
            <a:off x="7617524" y="2644668"/>
            <a:ext cx="4232993" cy="237473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rgbClr val="E12726"/>
              </a:buClr>
              <a:buFont typeface="Arial" panose="020B0604020202020204" pitchFamily="34" charset="0"/>
              <a:buChar char="•"/>
              <a:defRPr lang="en-US" sz="2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400" kern="1200" dirty="0" smtClean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400" kern="1200" dirty="0" smtClean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2813" fontAlgn="base">
              <a:spcBef>
                <a:spcPts val="1800"/>
              </a:spcBef>
              <a:spcAft>
                <a:spcPts val="1200"/>
              </a:spcAft>
              <a:buClr>
                <a:schemeClr val="accent1"/>
              </a:buClr>
              <a:buNone/>
            </a:pPr>
            <a:r>
              <a:rPr lang="en-US" sz="2400" dirty="0">
                <a:ea typeface="ＭＳ Ｐゴシック" charset="0"/>
              </a:rPr>
              <a:t>Fast insight into evidence based research data</a:t>
            </a:r>
          </a:p>
          <a:p>
            <a:pPr marL="0" indent="0" defTabSz="912813" fontAlgn="base">
              <a:spcBef>
                <a:spcPts val="1800"/>
              </a:spcBef>
              <a:spcAft>
                <a:spcPts val="1200"/>
              </a:spcAft>
              <a:buClr>
                <a:schemeClr val="accent1"/>
              </a:buClr>
              <a:buNone/>
            </a:pPr>
            <a:r>
              <a:rPr lang="en-US" sz="2400" dirty="0">
                <a:ea typeface="ＭＳ Ｐゴシック" charset="0"/>
              </a:rPr>
              <a:t>Scopus data covering 21,000 titles from 5,000 publishers that’s updated weekly</a:t>
            </a:r>
          </a:p>
          <a:p>
            <a:pPr marL="0" indent="0" defTabSz="912813" fontAlgn="base">
              <a:spcBef>
                <a:spcPts val="1800"/>
              </a:spcBef>
              <a:spcAft>
                <a:spcPts val="1200"/>
              </a:spcAft>
              <a:buClr>
                <a:schemeClr val="accent1"/>
              </a:buClr>
              <a:buNone/>
            </a:pPr>
            <a:r>
              <a:rPr lang="en-US" sz="2400" dirty="0">
                <a:ea typeface="ＭＳ Ｐゴシック" charset="0"/>
              </a:rPr>
              <a:t>Data from 4,600 research institutions and 220 countries </a:t>
            </a:r>
          </a:p>
          <a:p>
            <a:pPr marL="0" indent="0" defTabSz="912813" fontAlgn="base">
              <a:spcBef>
                <a:spcPts val="1800"/>
              </a:spcBef>
              <a:spcAft>
                <a:spcPts val="1200"/>
              </a:spcAft>
              <a:buClr>
                <a:schemeClr val="accent1"/>
              </a:buClr>
              <a:buNone/>
            </a:pPr>
            <a:r>
              <a:rPr lang="en-US" sz="2400" dirty="0">
                <a:ea typeface="ＭＳ Ｐゴシック" charset="0"/>
              </a:rPr>
              <a:t>Real-time user specific data slicing</a:t>
            </a:r>
          </a:p>
          <a:p>
            <a:pPr marL="0" indent="0" defTabSz="912813" fontAlgn="base">
              <a:spcBef>
                <a:spcPts val="1800"/>
              </a:spcBef>
              <a:spcAft>
                <a:spcPts val="1200"/>
              </a:spcAft>
              <a:buClr>
                <a:schemeClr val="accent1"/>
              </a:buClr>
              <a:buNone/>
            </a:pPr>
            <a:endParaRPr lang="en-US" sz="2400" dirty="0">
              <a:ea typeface="ＭＳ Ｐゴシック" charset="0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5740977" y="1447800"/>
            <a:ext cx="3403024" cy="802712"/>
          </a:xfrm>
          <a:prstGeom prst="roundRect">
            <a:avLst>
              <a:gd name="adj" fmla="val 31313"/>
            </a:avLst>
          </a:prstGeom>
          <a:solidFill>
            <a:schemeClr val="accent1"/>
          </a:solidFill>
          <a:ln w="28575"/>
        </p:spPr>
        <p:style>
          <a:lnRef idx="3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1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bIns="73152" anchor="ctr"/>
          <a:lstStyle/>
          <a:p>
            <a:pPr marL="627063"/>
            <a:r>
              <a:rPr lang="en-US" sz="2400" b="1" spc="120" dirty="0">
                <a:solidFill>
                  <a:schemeClr val="bg1"/>
                </a:solidFill>
              </a:rPr>
              <a:t>THE CHALLENGE</a:t>
            </a:r>
            <a:endParaRPr lang="en-US" sz="2400" b="1" spc="120" dirty="0"/>
          </a:p>
        </p:txBody>
      </p:sp>
      <p:grpSp>
        <p:nvGrpSpPr>
          <p:cNvPr id="24" name="Group 94"/>
          <p:cNvGrpSpPr>
            <a:grpSpLocks noChangeAspect="1"/>
          </p:cNvGrpSpPr>
          <p:nvPr/>
        </p:nvGrpSpPr>
        <p:grpSpPr bwMode="auto">
          <a:xfrm>
            <a:off x="6623584" y="2670500"/>
            <a:ext cx="717016" cy="497928"/>
            <a:chOff x="4815" y="-738"/>
            <a:chExt cx="576" cy="400"/>
          </a:xfrm>
          <a:solidFill>
            <a:schemeClr val="accent1"/>
          </a:solidFill>
        </p:grpSpPr>
        <p:sp>
          <p:nvSpPr>
            <p:cNvPr id="31" name="Freeform 95"/>
            <p:cNvSpPr>
              <a:spLocks noEditPoints="1"/>
            </p:cNvSpPr>
            <p:nvPr/>
          </p:nvSpPr>
          <p:spPr bwMode="auto">
            <a:xfrm>
              <a:off x="4815" y="-738"/>
              <a:ext cx="576" cy="374"/>
            </a:xfrm>
            <a:custGeom>
              <a:avLst/>
              <a:gdLst>
                <a:gd name="T0" fmla="*/ 0 w 2391"/>
                <a:gd name="T1" fmla="*/ 1195 h 1552"/>
                <a:gd name="T2" fmla="*/ 171 w 2391"/>
                <a:gd name="T3" fmla="*/ 1552 h 1552"/>
                <a:gd name="T4" fmla="*/ 855 w 2391"/>
                <a:gd name="T5" fmla="*/ 1527 h 1552"/>
                <a:gd name="T6" fmla="*/ 1225 w 2391"/>
                <a:gd name="T7" fmla="*/ 1190 h 1552"/>
                <a:gd name="T8" fmla="*/ 1726 w 2391"/>
                <a:gd name="T9" fmla="*/ 685 h 1552"/>
                <a:gd name="T10" fmla="*/ 1536 w 2391"/>
                <a:gd name="T11" fmla="*/ 1527 h 1552"/>
                <a:gd name="T12" fmla="*/ 2220 w 2391"/>
                <a:gd name="T13" fmla="*/ 1552 h 1552"/>
                <a:gd name="T14" fmla="*/ 2391 w 2391"/>
                <a:gd name="T15" fmla="*/ 1195 h 1552"/>
                <a:gd name="T16" fmla="*/ 417 w 2391"/>
                <a:gd name="T17" fmla="*/ 1239 h 1552"/>
                <a:gd name="T18" fmla="*/ 173 w 2391"/>
                <a:gd name="T19" fmla="*/ 1266 h 1552"/>
                <a:gd name="T20" fmla="*/ 146 w 2391"/>
                <a:gd name="T21" fmla="*/ 1158 h 1552"/>
                <a:gd name="T22" fmla="*/ 390 w 2391"/>
                <a:gd name="T23" fmla="*/ 1130 h 1552"/>
                <a:gd name="T24" fmla="*/ 417 w 2391"/>
                <a:gd name="T25" fmla="*/ 1239 h 1552"/>
                <a:gd name="T26" fmla="*/ 500 w 2391"/>
                <a:gd name="T27" fmla="*/ 846 h 1552"/>
                <a:gd name="T28" fmla="*/ 276 w 2391"/>
                <a:gd name="T29" fmla="*/ 748 h 1552"/>
                <a:gd name="T30" fmla="*/ 306 w 2391"/>
                <a:gd name="T31" fmla="*/ 641 h 1552"/>
                <a:gd name="T32" fmla="*/ 531 w 2391"/>
                <a:gd name="T33" fmla="*/ 739 h 1552"/>
                <a:gd name="T34" fmla="*/ 839 w 2391"/>
                <a:gd name="T35" fmla="*/ 508 h 1552"/>
                <a:gd name="T36" fmla="*/ 732 w 2391"/>
                <a:gd name="T37" fmla="*/ 539 h 1552"/>
                <a:gd name="T38" fmla="*/ 633 w 2391"/>
                <a:gd name="T39" fmla="*/ 314 h 1552"/>
                <a:gd name="T40" fmla="*/ 740 w 2391"/>
                <a:gd name="T41" fmla="*/ 283 h 1552"/>
                <a:gd name="T42" fmla="*/ 839 w 2391"/>
                <a:gd name="T43" fmla="*/ 508 h 1552"/>
                <a:gd name="T44" fmla="*/ 1231 w 2391"/>
                <a:gd name="T45" fmla="*/ 425 h 1552"/>
                <a:gd name="T46" fmla="*/ 1123 w 2391"/>
                <a:gd name="T47" fmla="*/ 397 h 1552"/>
                <a:gd name="T48" fmla="*/ 1150 w 2391"/>
                <a:gd name="T49" fmla="*/ 154 h 1552"/>
                <a:gd name="T50" fmla="*/ 1258 w 2391"/>
                <a:gd name="T51" fmla="*/ 181 h 1552"/>
                <a:gd name="T52" fmla="*/ 1758 w 2391"/>
                <a:gd name="T53" fmla="*/ 351 h 1552"/>
                <a:gd name="T54" fmla="*/ 1613 w 2391"/>
                <a:gd name="T55" fmla="*/ 548 h 1552"/>
                <a:gd name="T56" fmla="*/ 1532 w 2391"/>
                <a:gd name="T57" fmla="*/ 471 h 1552"/>
                <a:gd name="T58" fmla="*/ 1678 w 2391"/>
                <a:gd name="T59" fmla="*/ 273 h 1552"/>
                <a:gd name="T60" fmla="*/ 1758 w 2391"/>
                <a:gd name="T61" fmla="*/ 351 h 1552"/>
                <a:gd name="T62" fmla="*/ 1840 w 2391"/>
                <a:gd name="T63" fmla="*/ 776 h 1552"/>
                <a:gd name="T64" fmla="*/ 2038 w 2391"/>
                <a:gd name="T65" fmla="*/ 631 h 1552"/>
                <a:gd name="T66" fmla="*/ 2116 w 2391"/>
                <a:gd name="T67" fmla="*/ 711 h 1552"/>
                <a:gd name="T68" fmla="*/ 1918 w 2391"/>
                <a:gd name="T69" fmla="*/ 856 h 1552"/>
                <a:gd name="T70" fmla="*/ 2235 w 2391"/>
                <a:gd name="T71" fmla="*/ 1239 h 1552"/>
                <a:gd name="T72" fmla="*/ 1991 w 2391"/>
                <a:gd name="T73" fmla="*/ 1266 h 1552"/>
                <a:gd name="T74" fmla="*/ 1964 w 2391"/>
                <a:gd name="T75" fmla="*/ 1158 h 1552"/>
                <a:gd name="T76" fmla="*/ 2208 w 2391"/>
                <a:gd name="T77" fmla="*/ 1130 h 1552"/>
                <a:gd name="T78" fmla="*/ 2235 w 2391"/>
                <a:gd name="T79" fmla="*/ 1239 h 15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391" h="1552">
                  <a:moveTo>
                    <a:pt x="1196" y="0"/>
                  </a:moveTo>
                  <a:cubicBezTo>
                    <a:pt x="536" y="0"/>
                    <a:pt x="0" y="536"/>
                    <a:pt x="0" y="1195"/>
                  </a:cubicBezTo>
                  <a:cubicBezTo>
                    <a:pt x="0" y="1381"/>
                    <a:pt x="0" y="1381"/>
                    <a:pt x="0" y="1381"/>
                  </a:cubicBezTo>
                  <a:cubicBezTo>
                    <a:pt x="0" y="1475"/>
                    <a:pt x="77" y="1552"/>
                    <a:pt x="171" y="1552"/>
                  </a:cubicBezTo>
                  <a:cubicBezTo>
                    <a:pt x="855" y="1552"/>
                    <a:pt x="855" y="1552"/>
                    <a:pt x="855" y="1552"/>
                  </a:cubicBezTo>
                  <a:cubicBezTo>
                    <a:pt x="855" y="1527"/>
                    <a:pt x="855" y="1527"/>
                    <a:pt x="855" y="1527"/>
                  </a:cubicBezTo>
                  <a:cubicBezTo>
                    <a:pt x="855" y="1340"/>
                    <a:pt x="1008" y="1187"/>
                    <a:pt x="1195" y="1187"/>
                  </a:cubicBezTo>
                  <a:cubicBezTo>
                    <a:pt x="1206" y="1187"/>
                    <a:pt x="1215" y="1189"/>
                    <a:pt x="1225" y="1190"/>
                  </a:cubicBezTo>
                  <a:cubicBezTo>
                    <a:pt x="1680" y="658"/>
                    <a:pt x="1680" y="658"/>
                    <a:pt x="1680" y="658"/>
                  </a:cubicBezTo>
                  <a:cubicBezTo>
                    <a:pt x="1726" y="685"/>
                    <a:pt x="1726" y="685"/>
                    <a:pt x="1726" y="685"/>
                  </a:cubicBezTo>
                  <a:cubicBezTo>
                    <a:pt x="1467" y="1323"/>
                    <a:pt x="1467" y="1323"/>
                    <a:pt x="1467" y="1323"/>
                  </a:cubicBezTo>
                  <a:cubicBezTo>
                    <a:pt x="1510" y="1380"/>
                    <a:pt x="1536" y="1451"/>
                    <a:pt x="1536" y="1527"/>
                  </a:cubicBezTo>
                  <a:cubicBezTo>
                    <a:pt x="1536" y="1552"/>
                    <a:pt x="1536" y="1552"/>
                    <a:pt x="1536" y="1552"/>
                  </a:cubicBezTo>
                  <a:cubicBezTo>
                    <a:pt x="2220" y="1552"/>
                    <a:pt x="2220" y="1552"/>
                    <a:pt x="2220" y="1552"/>
                  </a:cubicBezTo>
                  <a:cubicBezTo>
                    <a:pt x="2314" y="1552"/>
                    <a:pt x="2391" y="1475"/>
                    <a:pt x="2391" y="1381"/>
                  </a:cubicBezTo>
                  <a:cubicBezTo>
                    <a:pt x="2391" y="1195"/>
                    <a:pt x="2391" y="1195"/>
                    <a:pt x="2391" y="1195"/>
                  </a:cubicBezTo>
                  <a:cubicBezTo>
                    <a:pt x="2391" y="536"/>
                    <a:pt x="1855" y="0"/>
                    <a:pt x="1196" y="0"/>
                  </a:cubicBezTo>
                  <a:close/>
                  <a:moveTo>
                    <a:pt x="417" y="1239"/>
                  </a:moveTo>
                  <a:cubicBezTo>
                    <a:pt x="417" y="1254"/>
                    <a:pt x="405" y="1266"/>
                    <a:pt x="390" y="1266"/>
                  </a:cubicBezTo>
                  <a:cubicBezTo>
                    <a:pt x="173" y="1266"/>
                    <a:pt x="173" y="1266"/>
                    <a:pt x="173" y="1266"/>
                  </a:cubicBezTo>
                  <a:cubicBezTo>
                    <a:pt x="158" y="1266"/>
                    <a:pt x="146" y="1254"/>
                    <a:pt x="146" y="1239"/>
                  </a:cubicBezTo>
                  <a:cubicBezTo>
                    <a:pt x="146" y="1158"/>
                    <a:pt x="146" y="1158"/>
                    <a:pt x="146" y="1158"/>
                  </a:cubicBezTo>
                  <a:cubicBezTo>
                    <a:pt x="146" y="1143"/>
                    <a:pt x="158" y="1130"/>
                    <a:pt x="173" y="1130"/>
                  </a:cubicBezTo>
                  <a:cubicBezTo>
                    <a:pt x="390" y="1130"/>
                    <a:pt x="390" y="1130"/>
                    <a:pt x="390" y="1130"/>
                  </a:cubicBezTo>
                  <a:cubicBezTo>
                    <a:pt x="405" y="1130"/>
                    <a:pt x="417" y="1143"/>
                    <a:pt x="417" y="1158"/>
                  </a:cubicBezTo>
                  <a:lnTo>
                    <a:pt x="417" y="1239"/>
                  </a:lnTo>
                  <a:close/>
                  <a:moveTo>
                    <a:pt x="541" y="776"/>
                  </a:moveTo>
                  <a:cubicBezTo>
                    <a:pt x="500" y="846"/>
                    <a:pt x="500" y="846"/>
                    <a:pt x="500" y="846"/>
                  </a:cubicBezTo>
                  <a:cubicBezTo>
                    <a:pt x="493" y="859"/>
                    <a:pt x="476" y="864"/>
                    <a:pt x="463" y="856"/>
                  </a:cubicBezTo>
                  <a:cubicBezTo>
                    <a:pt x="276" y="748"/>
                    <a:pt x="276" y="748"/>
                    <a:pt x="276" y="748"/>
                  </a:cubicBezTo>
                  <a:cubicBezTo>
                    <a:pt x="263" y="741"/>
                    <a:pt x="258" y="724"/>
                    <a:pt x="266" y="711"/>
                  </a:cubicBezTo>
                  <a:cubicBezTo>
                    <a:pt x="306" y="641"/>
                    <a:pt x="306" y="641"/>
                    <a:pt x="306" y="641"/>
                  </a:cubicBezTo>
                  <a:cubicBezTo>
                    <a:pt x="314" y="628"/>
                    <a:pt x="330" y="624"/>
                    <a:pt x="343" y="631"/>
                  </a:cubicBezTo>
                  <a:cubicBezTo>
                    <a:pt x="531" y="739"/>
                    <a:pt x="531" y="739"/>
                    <a:pt x="531" y="739"/>
                  </a:cubicBezTo>
                  <a:cubicBezTo>
                    <a:pt x="544" y="747"/>
                    <a:pt x="548" y="763"/>
                    <a:pt x="541" y="776"/>
                  </a:cubicBezTo>
                  <a:close/>
                  <a:moveTo>
                    <a:pt x="839" y="508"/>
                  </a:moveTo>
                  <a:cubicBezTo>
                    <a:pt x="769" y="549"/>
                    <a:pt x="769" y="549"/>
                    <a:pt x="769" y="549"/>
                  </a:cubicBezTo>
                  <a:cubicBezTo>
                    <a:pt x="756" y="556"/>
                    <a:pt x="739" y="552"/>
                    <a:pt x="732" y="539"/>
                  </a:cubicBezTo>
                  <a:cubicBezTo>
                    <a:pt x="623" y="351"/>
                    <a:pt x="623" y="351"/>
                    <a:pt x="623" y="351"/>
                  </a:cubicBezTo>
                  <a:cubicBezTo>
                    <a:pt x="616" y="338"/>
                    <a:pt x="620" y="321"/>
                    <a:pt x="633" y="314"/>
                  </a:cubicBezTo>
                  <a:cubicBezTo>
                    <a:pt x="703" y="273"/>
                    <a:pt x="703" y="273"/>
                    <a:pt x="703" y="273"/>
                  </a:cubicBezTo>
                  <a:cubicBezTo>
                    <a:pt x="716" y="266"/>
                    <a:pt x="733" y="270"/>
                    <a:pt x="740" y="283"/>
                  </a:cubicBezTo>
                  <a:cubicBezTo>
                    <a:pt x="849" y="471"/>
                    <a:pt x="849" y="471"/>
                    <a:pt x="849" y="471"/>
                  </a:cubicBezTo>
                  <a:cubicBezTo>
                    <a:pt x="856" y="484"/>
                    <a:pt x="852" y="501"/>
                    <a:pt x="839" y="508"/>
                  </a:cubicBezTo>
                  <a:close/>
                  <a:moveTo>
                    <a:pt x="1258" y="397"/>
                  </a:moveTo>
                  <a:cubicBezTo>
                    <a:pt x="1258" y="412"/>
                    <a:pt x="1246" y="425"/>
                    <a:pt x="1231" y="425"/>
                  </a:cubicBezTo>
                  <a:cubicBezTo>
                    <a:pt x="1150" y="425"/>
                    <a:pt x="1150" y="425"/>
                    <a:pt x="1150" y="425"/>
                  </a:cubicBezTo>
                  <a:cubicBezTo>
                    <a:pt x="1135" y="425"/>
                    <a:pt x="1123" y="412"/>
                    <a:pt x="1123" y="397"/>
                  </a:cubicBezTo>
                  <a:cubicBezTo>
                    <a:pt x="1123" y="181"/>
                    <a:pt x="1123" y="181"/>
                    <a:pt x="1123" y="181"/>
                  </a:cubicBezTo>
                  <a:cubicBezTo>
                    <a:pt x="1123" y="166"/>
                    <a:pt x="1135" y="154"/>
                    <a:pt x="1150" y="154"/>
                  </a:cubicBezTo>
                  <a:cubicBezTo>
                    <a:pt x="1231" y="154"/>
                    <a:pt x="1231" y="154"/>
                    <a:pt x="1231" y="154"/>
                  </a:cubicBezTo>
                  <a:cubicBezTo>
                    <a:pt x="1246" y="154"/>
                    <a:pt x="1258" y="166"/>
                    <a:pt x="1258" y="181"/>
                  </a:cubicBezTo>
                  <a:lnTo>
                    <a:pt x="1258" y="397"/>
                  </a:lnTo>
                  <a:close/>
                  <a:moveTo>
                    <a:pt x="1758" y="351"/>
                  </a:moveTo>
                  <a:cubicBezTo>
                    <a:pt x="1650" y="538"/>
                    <a:pt x="1650" y="538"/>
                    <a:pt x="1650" y="538"/>
                  </a:cubicBezTo>
                  <a:cubicBezTo>
                    <a:pt x="1642" y="551"/>
                    <a:pt x="1625" y="556"/>
                    <a:pt x="1613" y="548"/>
                  </a:cubicBezTo>
                  <a:cubicBezTo>
                    <a:pt x="1542" y="508"/>
                    <a:pt x="1542" y="508"/>
                    <a:pt x="1542" y="508"/>
                  </a:cubicBezTo>
                  <a:cubicBezTo>
                    <a:pt x="1529" y="500"/>
                    <a:pt x="1525" y="484"/>
                    <a:pt x="1532" y="471"/>
                  </a:cubicBezTo>
                  <a:cubicBezTo>
                    <a:pt x="1641" y="283"/>
                    <a:pt x="1641" y="283"/>
                    <a:pt x="1641" y="283"/>
                  </a:cubicBezTo>
                  <a:cubicBezTo>
                    <a:pt x="1648" y="270"/>
                    <a:pt x="1665" y="266"/>
                    <a:pt x="1678" y="273"/>
                  </a:cubicBezTo>
                  <a:cubicBezTo>
                    <a:pt x="1748" y="314"/>
                    <a:pt x="1748" y="314"/>
                    <a:pt x="1748" y="314"/>
                  </a:cubicBezTo>
                  <a:cubicBezTo>
                    <a:pt x="1761" y="321"/>
                    <a:pt x="1765" y="338"/>
                    <a:pt x="1758" y="351"/>
                  </a:cubicBezTo>
                  <a:close/>
                  <a:moveTo>
                    <a:pt x="1881" y="846"/>
                  </a:moveTo>
                  <a:cubicBezTo>
                    <a:pt x="1840" y="776"/>
                    <a:pt x="1840" y="776"/>
                    <a:pt x="1840" y="776"/>
                  </a:cubicBezTo>
                  <a:cubicBezTo>
                    <a:pt x="1833" y="763"/>
                    <a:pt x="1837" y="747"/>
                    <a:pt x="1850" y="739"/>
                  </a:cubicBezTo>
                  <a:cubicBezTo>
                    <a:pt x="2038" y="631"/>
                    <a:pt x="2038" y="631"/>
                    <a:pt x="2038" y="631"/>
                  </a:cubicBezTo>
                  <a:cubicBezTo>
                    <a:pt x="2051" y="623"/>
                    <a:pt x="2067" y="628"/>
                    <a:pt x="2075" y="641"/>
                  </a:cubicBezTo>
                  <a:cubicBezTo>
                    <a:pt x="2116" y="711"/>
                    <a:pt x="2116" y="711"/>
                    <a:pt x="2116" y="711"/>
                  </a:cubicBezTo>
                  <a:cubicBezTo>
                    <a:pt x="2123" y="724"/>
                    <a:pt x="2119" y="741"/>
                    <a:pt x="2106" y="748"/>
                  </a:cubicBezTo>
                  <a:cubicBezTo>
                    <a:pt x="1918" y="856"/>
                    <a:pt x="1918" y="856"/>
                    <a:pt x="1918" y="856"/>
                  </a:cubicBezTo>
                  <a:cubicBezTo>
                    <a:pt x="1905" y="864"/>
                    <a:pt x="1889" y="859"/>
                    <a:pt x="1881" y="846"/>
                  </a:cubicBezTo>
                  <a:close/>
                  <a:moveTo>
                    <a:pt x="2235" y="1239"/>
                  </a:moveTo>
                  <a:cubicBezTo>
                    <a:pt x="2235" y="1254"/>
                    <a:pt x="2223" y="1266"/>
                    <a:pt x="2208" y="1266"/>
                  </a:cubicBezTo>
                  <a:cubicBezTo>
                    <a:pt x="1991" y="1266"/>
                    <a:pt x="1991" y="1266"/>
                    <a:pt x="1991" y="1266"/>
                  </a:cubicBezTo>
                  <a:cubicBezTo>
                    <a:pt x="1977" y="1266"/>
                    <a:pt x="1964" y="1254"/>
                    <a:pt x="1964" y="1239"/>
                  </a:cubicBezTo>
                  <a:cubicBezTo>
                    <a:pt x="1964" y="1158"/>
                    <a:pt x="1964" y="1158"/>
                    <a:pt x="1964" y="1158"/>
                  </a:cubicBezTo>
                  <a:cubicBezTo>
                    <a:pt x="1964" y="1143"/>
                    <a:pt x="1977" y="1130"/>
                    <a:pt x="1991" y="1130"/>
                  </a:cubicBezTo>
                  <a:cubicBezTo>
                    <a:pt x="2208" y="1130"/>
                    <a:pt x="2208" y="1130"/>
                    <a:pt x="2208" y="1130"/>
                  </a:cubicBezTo>
                  <a:cubicBezTo>
                    <a:pt x="2223" y="1130"/>
                    <a:pt x="2235" y="1143"/>
                    <a:pt x="2235" y="1158"/>
                  </a:cubicBezTo>
                  <a:lnTo>
                    <a:pt x="2235" y="12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96"/>
            <p:cNvSpPr>
              <a:spLocks/>
            </p:cNvSpPr>
            <p:nvPr/>
          </p:nvSpPr>
          <p:spPr bwMode="auto">
            <a:xfrm>
              <a:off x="5066" y="-413"/>
              <a:ext cx="75" cy="75"/>
            </a:xfrm>
            <a:custGeom>
              <a:avLst/>
              <a:gdLst>
                <a:gd name="T0" fmla="*/ 119 w 312"/>
                <a:gd name="T1" fmla="*/ 21 h 313"/>
                <a:gd name="T2" fmla="*/ 20 w 312"/>
                <a:gd name="T3" fmla="*/ 193 h 313"/>
                <a:gd name="T4" fmla="*/ 192 w 312"/>
                <a:gd name="T5" fmla="*/ 292 h 313"/>
                <a:gd name="T6" fmla="*/ 291 w 312"/>
                <a:gd name="T7" fmla="*/ 120 h 313"/>
                <a:gd name="T8" fmla="*/ 119 w 312"/>
                <a:gd name="T9" fmla="*/ 21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2" h="313">
                  <a:moveTo>
                    <a:pt x="119" y="21"/>
                  </a:moveTo>
                  <a:cubicBezTo>
                    <a:pt x="44" y="41"/>
                    <a:pt x="0" y="118"/>
                    <a:pt x="20" y="193"/>
                  </a:cubicBezTo>
                  <a:cubicBezTo>
                    <a:pt x="40" y="268"/>
                    <a:pt x="117" y="313"/>
                    <a:pt x="192" y="292"/>
                  </a:cubicBezTo>
                  <a:cubicBezTo>
                    <a:pt x="267" y="272"/>
                    <a:pt x="312" y="195"/>
                    <a:pt x="291" y="120"/>
                  </a:cubicBezTo>
                  <a:cubicBezTo>
                    <a:pt x="271" y="45"/>
                    <a:pt x="194" y="0"/>
                    <a:pt x="119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3" name="Freeform 72"/>
          <p:cNvSpPr>
            <a:spLocks/>
          </p:cNvSpPr>
          <p:nvPr/>
        </p:nvSpPr>
        <p:spPr bwMode="auto">
          <a:xfrm>
            <a:off x="6743175" y="3746867"/>
            <a:ext cx="552976" cy="631696"/>
          </a:xfrm>
          <a:custGeom>
            <a:avLst/>
            <a:gdLst>
              <a:gd name="T0" fmla="*/ 2082 w 2144"/>
              <a:gd name="T1" fmla="*/ 0 h 2451"/>
              <a:gd name="T2" fmla="*/ 427 w 2144"/>
              <a:gd name="T3" fmla="*/ 0 h 2451"/>
              <a:gd name="T4" fmla="*/ 14 w 2144"/>
              <a:gd name="T5" fmla="*/ 228 h 2451"/>
              <a:gd name="T6" fmla="*/ 0 w 2144"/>
              <a:gd name="T7" fmla="*/ 297 h 2451"/>
              <a:gd name="T8" fmla="*/ 0 w 2144"/>
              <a:gd name="T9" fmla="*/ 2389 h 2451"/>
              <a:gd name="T10" fmla="*/ 61 w 2144"/>
              <a:gd name="T11" fmla="*/ 2451 h 2451"/>
              <a:gd name="T12" fmla="*/ 1719 w 2144"/>
              <a:gd name="T13" fmla="*/ 2451 h 2451"/>
              <a:gd name="T14" fmla="*/ 1780 w 2144"/>
              <a:gd name="T15" fmla="*/ 2389 h 2451"/>
              <a:gd name="T16" fmla="*/ 1780 w 2144"/>
              <a:gd name="T17" fmla="*/ 428 h 2451"/>
              <a:gd name="T18" fmla="*/ 1719 w 2144"/>
              <a:gd name="T19" fmla="*/ 367 h 2451"/>
              <a:gd name="T20" fmla="*/ 1038 w 2144"/>
              <a:gd name="T21" fmla="*/ 367 h 2451"/>
              <a:gd name="T22" fmla="*/ 1038 w 2144"/>
              <a:gd name="T23" fmla="*/ 965 h 2451"/>
              <a:gd name="T24" fmla="*/ 1038 w 2144"/>
              <a:gd name="T25" fmla="*/ 1626 h 2451"/>
              <a:gd name="T26" fmla="*/ 737 w 2144"/>
              <a:gd name="T27" fmla="*/ 1333 h 2451"/>
              <a:gd name="T28" fmla="*/ 436 w 2144"/>
              <a:gd name="T29" fmla="*/ 1626 h 2451"/>
              <a:gd name="T30" fmla="*/ 436 w 2144"/>
              <a:gd name="T31" fmla="*/ 965 h 2451"/>
              <a:gd name="T32" fmla="*/ 436 w 2144"/>
              <a:gd name="T33" fmla="*/ 367 h 2451"/>
              <a:gd name="T34" fmla="*/ 218 w 2144"/>
              <a:gd name="T35" fmla="*/ 367 h 2451"/>
              <a:gd name="T36" fmla="*/ 546 w 2144"/>
              <a:gd name="T37" fmla="*/ 221 h 2451"/>
              <a:gd name="T38" fmla="*/ 1859 w 2144"/>
              <a:gd name="T39" fmla="*/ 221 h 2451"/>
              <a:gd name="T40" fmla="*/ 1924 w 2144"/>
              <a:gd name="T41" fmla="*/ 294 h 2451"/>
              <a:gd name="T42" fmla="*/ 1924 w 2144"/>
              <a:gd name="T43" fmla="*/ 2191 h 2451"/>
              <a:gd name="T44" fmla="*/ 2082 w 2144"/>
              <a:gd name="T45" fmla="*/ 2191 h 2451"/>
              <a:gd name="T46" fmla="*/ 2144 w 2144"/>
              <a:gd name="T47" fmla="*/ 2129 h 2451"/>
              <a:gd name="T48" fmla="*/ 2144 w 2144"/>
              <a:gd name="T49" fmla="*/ 62 h 2451"/>
              <a:gd name="T50" fmla="*/ 2082 w 2144"/>
              <a:gd name="T51" fmla="*/ 0 h 24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2144" h="2451">
                <a:moveTo>
                  <a:pt x="2082" y="0"/>
                </a:moveTo>
                <a:cubicBezTo>
                  <a:pt x="427" y="0"/>
                  <a:pt x="427" y="0"/>
                  <a:pt x="427" y="0"/>
                </a:cubicBezTo>
                <a:cubicBezTo>
                  <a:pt x="214" y="0"/>
                  <a:pt x="52" y="124"/>
                  <a:pt x="14" y="228"/>
                </a:cubicBezTo>
                <a:cubicBezTo>
                  <a:pt x="5" y="249"/>
                  <a:pt x="0" y="272"/>
                  <a:pt x="0" y="297"/>
                </a:cubicBezTo>
                <a:cubicBezTo>
                  <a:pt x="0" y="2389"/>
                  <a:pt x="0" y="2389"/>
                  <a:pt x="0" y="2389"/>
                </a:cubicBezTo>
                <a:cubicBezTo>
                  <a:pt x="0" y="2423"/>
                  <a:pt x="27" y="2451"/>
                  <a:pt x="61" y="2451"/>
                </a:cubicBezTo>
                <a:cubicBezTo>
                  <a:pt x="1719" y="2451"/>
                  <a:pt x="1719" y="2451"/>
                  <a:pt x="1719" y="2451"/>
                </a:cubicBezTo>
                <a:cubicBezTo>
                  <a:pt x="1752" y="2451"/>
                  <a:pt x="1780" y="2423"/>
                  <a:pt x="1780" y="2389"/>
                </a:cubicBezTo>
                <a:cubicBezTo>
                  <a:pt x="1780" y="428"/>
                  <a:pt x="1780" y="428"/>
                  <a:pt x="1780" y="428"/>
                </a:cubicBezTo>
                <a:cubicBezTo>
                  <a:pt x="1780" y="394"/>
                  <a:pt x="1752" y="367"/>
                  <a:pt x="1719" y="367"/>
                </a:cubicBezTo>
                <a:cubicBezTo>
                  <a:pt x="1038" y="367"/>
                  <a:pt x="1038" y="367"/>
                  <a:pt x="1038" y="367"/>
                </a:cubicBezTo>
                <a:cubicBezTo>
                  <a:pt x="1038" y="965"/>
                  <a:pt x="1038" y="965"/>
                  <a:pt x="1038" y="965"/>
                </a:cubicBezTo>
                <a:cubicBezTo>
                  <a:pt x="1038" y="1626"/>
                  <a:pt x="1038" y="1626"/>
                  <a:pt x="1038" y="1626"/>
                </a:cubicBezTo>
                <a:cubicBezTo>
                  <a:pt x="737" y="1333"/>
                  <a:pt x="737" y="1333"/>
                  <a:pt x="737" y="1333"/>
                </a:cubicBezTo>
                <a:cubicBezTo>
                  <a:pt x="436" y="1626"/>
                  <a:pt x="436" y="1626"/>
                  <a:pt x="436" y="1626"/>
                </a:cubicBezTo>
                <a:cubicBezTo>
                  <a:pt x="436" y="965"/>
                  <a:pt x="436" y="965"/>
                  <a:pt x="436" y="965"/>
                </a:cubicBezTo>
                <a:cubicBezTo>
                  <a:pt x="436" y="367"/>
                  <a:pt x="436" y="367"/>
                  <a:pt x="436" y="367"/>
                </a:cubicBezTo>
                <a:cubicBezTo>
                  <a:pt x="218" y="367"/>
                  <a:pt x="218" y="367"/>
                  <a:pt x="218" y="367"/>
                </a:cubicBezTo>
                <a:cubicBezTo>
                  <a:pt x="274" y="289"/>
                  <a:pt x="387" y="221"/>
                  <a:pt x="546" y="221"/>
                </a:cubicBezTo>
                <a:cubicBezTo>
                  <a:pt x="1859" y="221"/>
                  <a:pt x="1859" y="221"/>
                  <a:pt x="1859" y="221"/>
                </a:cubicBezTo>
                <a:cubicBezTo>
                  <a:pt x="1904" y="221"/>
                  <a:pt x="1924" y="250"/>
                  <a:pt x="1924" y="294"/>
                </a:cubicBezTo>
                <a:cubicBezTo>
                  <a:pt x="1924" y="2191"/>
                  <a:pt x="1924" y="2191"/>
                  <a:pt x="1924" y="2191"/>
                </a:cubicBezTo>
                <a:cubicBezTo>
                  <a:pt x="2082" y="2191"/>
                  <a:pt x="2082" y="2191"/>
                  <a:pt x="2082" y="2191"/>
                </a:cubicBezTo>
                <a:cubicBezTo>
                  <a:pt x="2116" y="2191"/>
                  <a:pt x="2144" y="2163"/>
                  <a:pt x="2144" y="2129"/>
                </a:cubicBezTo>
                <a:cubicBezTo>
                  <a:pt x="2144" y="62"/>
                  <a:pt x="2144" y="62"/>
                  <a:pt x="2144" y="62"/>
                </a:cubicBezTo>
                <a:cubicBezTo>
                  <a:pt x="2144" y="28"/>
                  <a:pt x="2116" y="0"/>
                  <a:pt x="2082" y="0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35" name="Group 34"/>
          <p:cNvGrpSpPr/>
          <p:nvPr/>
        </p:nvGrpSpPr>
        <p:grpSpPr>
          <a:xfrm>
            <a:off x="6734969" y="5835970"/>
            <a:ext cx="546894" cy="707354"/>
            <a:chOff x="10736263" y="4456113"/>
            <a:chExt cx="914400" cy="1182687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36" name="Freeform 107"/>
            <p:cNvSpPr>
              <a:spLocks noEditPoints="1"/>
            </p:cNvSpPr>
            <p:nvPr/>
          </p:nvSpPr>
          <p:spPr bwMode="auto">
            <a:xfrm>
              <a:off x="10736263" y="4456113"/>
              <a:ext cx="914400" cy="1182687"/>
            </a:xfrm>
            <a:custGeom>
              <a:avLst/>
              <a:gdLst>
                <a:gd name="T0" fmla="*/ 1544 w 1904"/>
                <a:gd name="T1" fmla="*/ 763 h 2460"/>
                <a:gd name="T2" fmla="*/ 1578 w 1904"/>
                <a:gd name="T3" fmla="*/ 711 h 2460"/>
                <a:gd name="T4" fmla="*/ 1592 w 1904"/>
                <a:gd name="T5" fmla="*/ 720 h 2460"/>
                <a:gd name="T6" fmla="*/ 1663 w 1904"/>
                <a:gd name="T7" fmla="*/ 705 h 2460"/>
                <a:gd name="T8" fmla="*/ 1698 w 1904"/>
                <a:gd name="T9" fmla="*/ 651 h 2460"/>
                <a:gd name="T10" fmla="*/ 1683 w 1904"/>
                <a:gd name="T11" fmla="*/ 580 h 2460"/>
                <a:gd name="T12" fmla="*/ 1544 w 1904"/>
                <a:gd name="T13" fmla="*/ 490 h 2460"/>
                <a:gd name="T14" fmla="*/ 1473 w 1904"/>
                <a:gd name="T15" fmla="*/ 505 h 2460"/>
                <a:gd name="T16" fmla="*/ 1438 w 1904"/>
                <a:gd name="T17" fmla="*/ 558 h 2460"/>
                <a:gd name="T18" fmla="*/ 1453 w 1904"/>
                <a:gd name="T19" fmla="*/ 629 h 2460"/>
                <a:gd name="T20" fmla="*/ 1467 w 1904"/>
                <a:gd name="T21" fmla="*/ 638 h 2460"/>
                <a:gd name="T22" fmla="*/ 1434 w 1904"/>
                <a:gd name="T23" fmla="*/ 688 h 2460"/>
                <a:gd name="T24" fmla="*/ 1197 w 1904"/>
                <a:gd name="T25" fmla="*/ 589 h 2460"/>
                <a:gd name="T26" fmla="*/ 1289 w 1904"/>
                <a:gd name="T27" fmla="*/ 353 h 2460"/>
                <a:gd name="T28" fmla="*/ 936 w 1904"/>
                <a:gd name="T29" fmla="*/ 0 h 2460"/>
                <a:gd name="T30" fmla="*/ 583 w 1904"/>
                <a:gd name="T31" fmla="*/ 353 h 2460"/>
                <a:gd name="T32" fmla="*/ 680 w 1904"/>
                <a:gd name="T33" fmla="*/ 596 h 2460"/>
                <a:gd name="T34" fmla="*/ 0 w 1904"/>
                <a:gd name="T35" fmla="*/ 1508 h 2460"/>
                <a:gd name="T36" fmla="*/ 952 w 1904"/>
                <a:gd name="T37" fmla="*/ 2460 h 2460"/>
                <a:gd name="T38" fmla="*/ 1904 w 1904"/>
                <a:gd name="T39" fmla="*/ 1508 h 2460"/>
                <a:gd name="T40" fmla="*/ 1544 w 1904"/>
                <a:gd name="T41" fmla="*/ 763 h 2460"/>
                <a:gd name="T42" fmla="*/ 718 w 1904"/>
                <a:gd name="T43" fmla="*/ 353 h 2460"/>
                <a:gd name="T44" fmla="*/ 936 w 1904"/>
                <a:gd name="T45" fmla="*/ 136 h 2460"/>
                <a:gd name="T46" fmla="*/ 1153 w 1904"/>
                <a:gd name="T47" fmla="*/ 353 h 2460"/>
                <a:gd name="T48" fmla="*/ 1007 w 1904"/>
                <a:gd name="T49" fmla="*/ 558 h 2460"/>
                <a:gd name="T50" fmla="*/ 1007 w 1904"/>
                <a:gd name="T51" fmla="*/ 451 h 2460"/>
                <a:gd name="T52" fmla="*/ 1024 w 1904"/>
                <a:gd name="T53" fmla="*/ 451 h 2460"/>
                <a:gd name="T54" fmla="*/ 1075 w 1904"/>
                <a:gd name="T55" fmla="*/ 400 h 2460"/>
                <a:gd name="T56" fmla="*/ 1075 w 1904"/>
                <a:gd name="T57" fmla="*/ 336 h 2460"/>
                <a:gd name="T58" fmla="*/ 1024 w 1904"/>
                <a:gd name="T59" fmla="*/ 284 h 2460"/>
                <a:gd name="T60" fmla="*/ 858 w 1904"/>
                <a:gd name="T61" fmla="*/ 284 h 2460"/>
                <a:gd name="T62" fmla="*/ 807 w 1904"/>
                <a:gd name="T63" fmla="*/ 336 h 2460"/>
                <a:gd name="T64" fmla="*/ 807 w 1904"/>
                <a:gd name="T65" fmla="*/ 400 h 2460"/>
                <a:gd name="T66" fmla="*/ 858 w 1904"/>
                <a:gd name="T67" fmla="*/ 451 h 2460"/>
                <a:gd name="T68" fmla="*/ 875 w 1904"/>
                <a:gd name="T69" fmla="*/ 451 h 2460"/>
                <a:gd name="T70" fmla="*/ 875 w 1904"/>
                <a:gd name="T71" fmla="*/ 560 h 2460"/>
                <a:gd name="T72" fmla="*/ 871 w 1904"/>
                <a:gd name="T73" fmla="*/ 560 h 2460"/>
                <a:gd name="T74" fmla="*/ 718 w 1904"/>
                <a:gd name="T75" fmla="*/ 353 h 2460"/>
                <a:gd name="T76" fmla="*/ 952 w 1904"/>
                <a:gd name="T77" fmla="*/ 2234 h 2460"/>
                <a:gd name="T78" fmla="*/ 225 w 1904"/>
                <a:gd name="T79" fmla="*/ 1508 h 2460"/>
                <a:gd name="T80" fmla="*/ 952 w 1904"/>
                <a:gd name="T81" fmla="*/ 782 h 2460"/>
                <a:gd name="T82" fmla="*/ 1678 w 1904"/>
                <a:gd name="T83" fmla="*/ 1508 h 2460"/>
                <a:gd name="T84" fmla="*/ 952 w 1904"/>
                <a:gd name="T85" fmla="*/ 2234 h 2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904" h="2460">
                  <a:moveTo>
                    <a:pt x="1544" y="763"/>
                  </a:moveTo>
                  <a:cubicBezTo>
                    <a:pt x="1578" y="711"/>
                    <a:pt x="1578" y="711"/>
                    <a:pt x="1578" y="711"/>
                  </a:cubicBezTo>
                  <a:cubicBezTo>
                    <a:pt x="1592" y="720"/>
                    <a:pt x="1592" y="720"/>
                    <a:pt x="1592" y="720"/>
                  </a:cubicBezTo>
                  <a:cubicBezTo>
                    <a:pt x="1616" y="735"/>
                    <a:pt x="1647" y="729"/>
                    <a:pt x="1663" y="705"/>
                  </a:cubicBezTo>
                  <a:cubicBezTo>
                    <a:pt x="1698" y="651"/>
                    <a:pt x="1698" y="651"/>
                    <a:pt x="1698" y="651"/>
                  </a:cubicBezTo>
                  <a:cubicBezTo>
                    <a:pt x="1713" y="627"/>
                    <a:pt x="1707" y="596"/>
                    <a:pt x="1683" y="580"/>
                  </a:cubicBezTo>
                  <a:cubicBezTo>
                    <a:pt x="1544" y="490"/>
                    <a:pt x="1544" y="490"/>
                    <a:pt x="1544" y="490"/>
                  </a:cubicBezTo>
                  <a:cubicBezTo>
                    <a:pt x="1520" y="474"/>
                    <a:pt x="1489" y="481"/>
                    <a:pt x="1473" y="505"/>
                  </a:cubicBezTo>
                  <a:cubicBezTo>
                    <a:pt x="1438" y="558"/>
                    <a:pt x="1438" y="558"/>
                    <a:pt x="1438" y="558"/>
                  </a:cubicBezTo>
                  <a:cubicBezTo>
                    <a:pt x="1423" y="582"/>
                    <a:pt x="1429" y="614"/>
                    <a:pt x="1453" y="629"/>
                  </a:cubicBezTo>
                  <a:cubicBezTo>
                    <a:pt x="1467" y="638"/>
                    <a:pt x="1467" y="638"/>
                    <a:pt x="1467" y="638"/>
                  </a:cubicBezTo>
                  <a:cubicBezTo>
                    <a:pt x="1434" y="688"/>
                    <a:pt x="1434" y="688"/>
                    <a:pt x="1434" y="688"/>
                  </a:cubicBezTo>
                  <a:cubicBezTo>
                    <a:pt x="1361" y="645"/>
                    <a:pt x="1281" y="611"/>
                    <a:pt x="1197" y="589"/>
                  </a:cubicBezTo>
                  <a:cubicBezTo>
                    <a:pt x="1253" y="526"/>
                    <a:pt x="1289" y="444"/>
                    <a:pt x="1289" y="353"/>
                  </a:cubicBezTo>
                  <a:cubicBezTo>
                    <a:pt x="1289" y="158"/>
                    <a:pt x="1131" y="0"/>
                    <a:pt x="936" y="0"/>
                  </a:cubicBezTo>
                  <a:cubicBezTo>
                    <a:pt x="741" y="0"/>
                    <a:pt x="583" y="158"/>
                    <a:pt x="583" y="353"/>
                  </a:cubicBezTo>
                  <a:cubicBezTo>
                    <a:pt x="583" y="447"/>
                    <a:pt x="620" y="532"/>
                    <a:pt x="680" y="596"/>
                  </a:cubicBezTo>
                  <a:cubicBezTo>
                    <a:pt x="287" y="713"/>
                    <a:pt x="0" y="1077"/>
                    <a:pt x="0" y="1508"/>
                  </a:cubicBezTo>
                  <a:cubicBezTo>
                    <a:pt x="0" y="2034"/>
                    <a:pt x="426" y="2460"/>
                    <a:pt x="952" y="2460"/>
                  </a:cubicBezTo>
                  <a:cubicBezTo>
                    <a:pt x="1477" y="2460"/>
                    <a:pt x="1904" y="2034"/>
                    <a:pt x="1904" y="1508"/>
                  </a:cubicBezTo>
                  <a:cubicBezTo>
                    <a:pt x="1904" y="1206"/>
                    <a:pt x="1763" y="938"/>
                    <a:pt x="1544" y="763"/>
                  </a:cubicBezTo>
                  <a:close/>
                  <a:moveTo>
                    <a:pt x="718" y="353"/>
                  </a:moveTo>
                  <a:cubicBezTo>
                    <a:pt x="718" y="233"/>
                    <a:pt x="816" y="136"/>
                    <a:pt x="936" y="136"/>
                  </a:cubicBezTo>
                  <a:cubicBezTo>
                    <a:pt x="1056" y="136"/>
                    <a:pt x="1153" y="233"/>
                    <a:pt x="1153" y="353"/>
                  </a:cubicBezTo>
                  <a:cubicBezTo>
                    <a:pt x="1153" y="448"/>
                    <a:pt x="1092" y="528"/>
                    <a:pt x="1007" y="558"/>
                  </a:cubicBezTo>
                  <a:cubicBezTo>
                    <a:pt x="1007" y="451"/>
                    <a:pt x="1007" y="451"/>
                    <a:pt x="1007" y="451"/>
                  </a:cubicBezTo>
                  <a:cubicBezTo>
                    <a:pt x="1024" y="451"/>
                    <a:pt x="1024" y="451"/>
                    <a:pt x="1024" y="451"/>
                  </a:cubicBezTo>
                  <a:cubicBezTo>
                    <a:pt x="1052" y="451"/>
                    <a:pt x="1075" y="428"/>
                    <a:pt x="1075" y="400"/>
                  </a:cubicBezTo>
                  <a:cubicBezTo>
                    <a:pt x="1075" y="336"/>
                    <a:pt x="1075" y="336"/>
                    <a:pt x="1075" y="336"/>
                  </a:cubicBezTo>
                  <a:cubicBezTo>
                    <a:pt x="1075" y="307"/>
                    <a:pt x="1052" y="284"/>
                    <a:pt x="1024" y="284"/>
                  </a:cubicBezTo>
                  <a:cubicBezTo>
                    <a:pt x="858" y="284"/>
                    <a:pt x="858" y="284"/>
                    <a:pt x="858" y="284"/>
                  </a:cubicBezTo>
                  <a:cubicBezTo>
                    <a:pt x="830" y="284"/>
                    <a:pt x="807" y="307"/>
                    <a:pt x="807" y="336"/>
                  </a:cubicBezTo>
                  <a:cubicBezTo>
                    <a:pt x="807" y="400"/>
                    <a:pt x="807" y="400"/>
                    <a:pt x="807" y="400"/>
                  </a:cubicBezTo>
                  <a:cubicBezTo>
                    <a:pt x="807" y="428"/>
                    <a:pt x="830" y="451"/>
                    <a:pt x="858" y="451"/>
                  </a:cubicBezTo>
                  <a:cubicBezTo>
                    <a:pt x="875" y="451"/>
                    <a:pt x="875" y="451"/>
                    <a:pt x="875" y="451"/>
                  </a:cubicBezTo>
                  <a:cubicBezTo>
                    <a:pt x="875" y="560"/>
                    <a:pt x="875" y="560"/>
                    <a:pt x="875" y="560"/>
                  </a:cubicBezTo>
                  <a:cubicBezTo>
                    <a:pt x="874" y="560"/>
                    <a:pt x="873" y="560"/>
                    <a:pt x="871" y="560"/>
                  </a:cubicBezTo>
                  <a:cubicBezTo>
                    <a:pt x="783" y="532"/>
                    <a:pt x="718" y="451"/>
                    <a:pt x="718" y="353"/>
                  </a:cubicBezTo>
                  <a:close/>
                  <a:moveTo>
                    <a:pt x="952" y="2234"/>
                  </a:moveTo>
                  <a:cubicBezTo>
                    <a:pt x="551" y="2234"/>
                    <a:pt x="225" y="1909"/>
                    <a:pt x="225" y="1508"/>
                  </a:cubicBezTo>
                  <a:cubicBezTo>
                    <a:pt x="225" y="1108"/>
                    <a:pt x="551" y="782"/>
                    <a:pt x="952" y="782"/>
                  </a:cubicBezTo>
                  <a:cubicBezTo>
                    <a:pt x="1352" y="782"/>
                    <a:pt x="1678" y="1108"/>
                    <a:pt x="1678" y="1508"/>
                  </a:cubicBezTo>
                  <a:cubicBezTo>
                    <a:pt x="1678" y="1909"/>
                    <a:pt x="1352" y="2234"/>
                    <a:pt x="952" y="223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108"/>
            <p:cNvSpPr>
              <a:spLocks/>
            </p:cNvSpPr>
            <p:nvPr/>
          </p:nvSpPr>
          <p:spPr bwMode="auto">
            <a:xfrm>
              <a:off x="11015663" y="5026025"/>
              <a:ext cx="444500" cy="290512"/>
            </a:xfrm>
            <a:custGeom>
              <a:avLst/>
              <a:gdLst>
                <a:gd name="T0" fmla="*/ 408 w 927"/>
                <a:gd name="T1" fmla="*/ 171 h 603"/>
                <a:gd name="T2" fmla="*/ 364 w 927"/>
                <a:gd name="T3" fmla="*/ 164 h 603"/>
                <a:gd name="T4" fmla="*/ 207 w 927"/>
                <a:gd name="T5" fmla="*/ 321 h 603"/>
                <a:gd name="T6" fmla="*/ 210 w 927"/>
                <a:gd name="T7" fmla="*/ 348 h 603"/>
                <a:gd name="T8" fmla="*/ 0 w 927"/>
                <a:gd name="T9" fmla="*/ 409 h 603"/>
                <a:gd name="T10" fmla="*/ 112 w 927"/>
                <a:gd name="T11" fmla="*/ 603 h 603"/>
                <a:gd name="T12" fmla="*/ 273 w 927"/>
                <a:gd name="T13" fmla="*/ 449 h 603"/>
                <a:gd name="T14" fmla="*/ 364 w 927"/>
                <a:gd name="T15" fmla="*/ 478 h 603"/>
                <a:gd name="T16" fmla="*/ 512 w 927"/>
                <a:gd name="T17" fmla="*/ 370 h 603"/>
                <a:gd name="T18" fmla="*/ 927 w 927"/>
                <a:gd name="T19" fmla="*/ 0 h 603"/>
                <a:gd name="T20" fmla="*/ 408 w 927"/>
                <a:gd name="T21" fmla="*/ 171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27" h="603">
                  <a:moveTo>
                    <a:pt x="408" y="171"/>
                  </a:moveTo>
                  <a:cubicBezTo>
                    <a:pt x="394" y="167"/>
                    <a:pt x="379" y="164"/>
                    <a:pt x="364" y="164"/>
                  </a:cubicBezTo>
                  <a:cubicBezTo>
                    <a:pt x="277" y="164"/>
                    <a:pt x="207" y="234"/>
                    <a:pt x="207" y="321"/>
                  </a:cubicBezTo>
                  <a:cubicBezTo>
                    <a:pt x="207" y="330"/>
                    <a:pt x="208" y="339"/>
                    <a:pt x="210" y="348"/>
                  </a:cubicBezTo>
                  <a:cubicBezTo>
                    <a:pt x="0" y="409"/>
                    <a:pt x="0" y="409"/>
                    <a:pt x="0" y="409"/>
                  </a:cubicBezTo>
                  <a:cubicBezTo>
                    <a:pt x="112" y="603"/>
                    <a:pt x="112" y="603"/>
                    <a:pt x="112" y="603"/>
                  </a:cubicBezTo>
                  <a:cubicBezTo>
                    <a:pt x="273" y="449"/>
                    <a:pt x="273" y="449"/>
                    <a:pt x="273" y="449"/>
                  </a:cubicBezTo>
                  <a:cubicBezTo>
                    <a:pt x="299" y="467"/>
                    <a:pt x="330" y="478"/>
                    <a:pt x="364" y="478"/>
                  </a:cubicBezTo>
                  <a:cubicBezTo>
                    <a:pt x="433" y="478"/>
                    <a:pt x="492" y="433"/>
                    <a:pt x="512" y="370"/>
                  </a:cubicBezTo>
                  <a:cubicBezTo>
                    <a:pt x="927" y="0"/>
                    <a:pt x="927" y="0"/>
                    <a:pt x="927" y="0"/>
                  </a:cubicBezTo>
                  <a:lnTo>
                    <a:pt x="408" y="17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6635842" y="5018871"/>
            <a:ext cx="666658" cy="635462"/>
            <a:chOff x="2730501" y="2830513"/>
            <a:chExt cx="915988" cy="873125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39" name="Freeform 41"/>
            <p:cNvSpPr>
              <a:spLocks/>
            </p:cNvSpPr>
            <p:nvPr/>
          </p:nvSpPr>
          <p:spPr bwMode="auto">
            <a:xfrm>
              <a:off x="2847976" y="3468688"/>
              <a:ext cx="82550" cy="82550"/>
            </a:xfrm>
            <a:custGeom>
              <a:avLst/>
              <a:gdLst>
                <a:gd name="T0" fmla="*/ 130 w 224"/>
                <a:gd name="T1" fmla="*/ 10 h 223"/>
                <a:gd name="T2" fmla="*/ 10 w 224"/>
                <a:gd name="T3" fmla="*/ 94 h 223"/>
                <a:gd name="T4" fmla="*/ 94 w 224"/>
                <a:gd name="T5" fmla="*/ 213 h 223"/>
                <a:gd name="T6" fmla="*/ 214 w 224"/>
                <a:gd name="T7" fmla="*/ 130 h 223"/>
                <a:gd name="T8" fmla="*/ 130 w 224"/>
                <a:gd name="T9" fmla="*/ 10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4" h="223">
                  <a:moveTo>
                    <a:pt x="130" y="10"/>
                  </a:moveTo>
                  <a:cubicBezTo>
                    <a:pt x="74" y="0"/>
                    <a:pt x="20" y="37"/>
                    <a:pt x="10" y="94"/>
                  </a:cubicBezTo>
                  <a:cubicBezTo>
                    <a:pt x="0" y="150"/>
                    <a:pt x="38" y="203"/>
                    <a:pt x="94" y="213"/>
                  </a:cubicBezTo>
                  <a:cubicBezTo>
                    <a:pt x="151" y="223"/>
                    <a:pt x="204" y="186"/>
                    <a:pt x="214" y="130"/>
                  </a:cubicBezTo>
                  <a:cubicBezTo>
                    <a:pt x="224" y="73"/>
                    <a:pt x="187" y="19"/>
                    <a:pt x="130" y="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42"/>
            <p:cNvSpPr>
              <a:spLocks noEditPoints="1"/>
            </p:cNvSpPr>
            <p:nvPr/>
          </p:nvSpPr>
          <p:spPr bwMode="auto">
            <a:xfrm>
              <a:off x="2730501" y="2830513"/>
              <a:ext cx="404813" cy="873125"/>
            </a:xfrm>
            <a:custGeom>
              <a:avLst/>
              <a:gdLst>
                <a:gd name="T0" fmla="*/ 1048 w 1100"/>
                <a:gd name="T1" fmla="*/ 111 h 2376"/>
                <a:gd name="T2" fmla="*/ 450 w 1100"/>
                <a:gd name="T3" fmla="*/ 6 h 2376"/>
                <a:gd name="T4" fmla="*/ 384 w 1100"/>
                <a:gd name="T5" fmla="*/ 52 h 2376"/>
                <a:gd name="T6" fmla="*/ 5 w 1100"/>
                <a:gd name="T7" fmla="*/ 2198 h 2376"/>
                <a:gd name="T8" fmla="*/ 52 w 1100"/>
                <a:gd name="T9" fmla="*/ 2265 h 2376"/>
                <a:gd name="T10" fmla="*/ 650 w 1100"/>
                <a:gd name="T11" fmla="*/ 2370 h 2376"/>
                <a:gd name="T12" fmla="*/ 716 w 1100"/>
                <a:gd name="T13" fmla="*/ 2323 h 2376"/>
                <a:gd name="T14" fmla="*/ 1094 w 1100"/>
                <a:gd name="T15" fmla="*/ 178 h 2376"/>
                <a:gd name="T16" fmla="*/ 1048 w 1100"/>
                <a:gd name="T17" fmla="*/ 111 h 2376"/>
                <a:gd name="T18" fmla="*/ 655 w 1100"/>
                <a:gd name="T19" fmla="*/ 1888 h 2376"/>
                <a:gd name="T20" fmla="*/ 394 w 1100"/>
                <a:gd name="T21" fmla="*/ 2070 h 2376"/>
                <a:gd name="T22" fmla="*/ 211 w 1100"/>
                <a:gd name="T23" fmla="*/ 1809 h 2376"/>
                <a:gd name="T24" fmla="*/ 472 w 1100"/>
                <a:gd name="T25" fmla="*/ 1626 h 2376"/>
                <a:gd name="T26" fmla="*/ 655 w 1100"/>
                <a:gd name="T27" fmla="*/ 1888 h 2376"/>
                <a:gd name="T28" fmla="*/ 750 w 1100"/>
                <a:gd name="T29" fmla="*/ 1294 h 2376"/>
                <a:gd name="T30" fmla="*/ 683 w 1100"/>
                <a:gd name="T31" fmla="*/ 1340 h 2376"/>
                <a:gd name="T32" fmla="*/ 372 w 1100"/>
                <a:gd name="T33" fmla="*/ 1285 h 2376"/>
                <a:gd name="T34" fmla="*/ 326 w 1100"/>
                <a:gd name="T35" fmla="*/ 1219 h 2376"/>
                <a:gd name="T36" fmla="*/ 467 w 1100"/>
                <a:gd name="T37" fmla="*/ 421 h 2376"/>
                <a:gd name="T38" fmla="*/ 533 w 1100"/>
                <a:gd name="T39" fmla="*/ 374 h 2376"/>
                <a:gd name="T40" fmla="*/ 587 w 1100"/>
                <a:gd name="T41" fmla="*/ 384 h 2376"/>
                <a:gd name="T42" fmla="*/ 671 w 1100"/>
                <a:gd name="T43" fmla="*/ 502 h 2376"/>
                <a:gd name="T44" fmla="*/ 790 w 1100"/>
                <a:gd name="T45" fmla="*/ 420 h 2376"/>
                <a:gd name="T46" fmla="*/ 844 w 1100"/>
                <a:gd name="T47" fmla="*/ 429 h 2376"/>
                <a:gd name="T48" fmla="*/ 890 w 1100"/>
                <a:gd name="T49" fmla="*/ 495 h 2376"/>
                <a:gd name="T50" fmla="*/ 750 w 1100"/>
                <a:gd name="T51" fmla="*/ 1294 h 2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100" h="2376">
                  <a:moveTo>
                    <a:pt x="1048" y="111"/>
                  </a:moveTo>
                  <a:cubicBezTo>
                    <a:pt x="450" y="6"/>
                    <a:pt x="450" y="6"/>
                    <a:pt x="450" y="6"/>
                  </a:cubicBezTo>
                  <a:cubicBezTo>
                    <a:pt x="419" y="0"/>
                    <a:pt x="389" y="21"/>
                    <a:pt x="384" y="52"/>
                  </a:cubicBezTo>
                  <a:cubicBezTo>
                    <a:pt x="5" y="2198"/>
                    <a:pt x="5" y="2198"/>
                    <a:pt x="5" y="2198"/>
                  </a:cubicBezTo>
                  <a:cubicBezTo>
                    <a:pt x="0" y="2229"/>
                    <a:pt x="21" y="2259"/>
                    <a:pt x="52" y="2265"/>
                  </a:cubicBezTo>
                  <a:cubicBezTo>
                    <a:pt x="650" y="2370"/>
                    <a:pt x="650" y="2370"/>
                    <a:pt x="650" y="2370"/>
                  </a:cubicBezTo>
                  <a:cubicBezTo>
                    <a:pt x="681" y="2376"/>
                    <a:pt x="710" y="2355"/>
                    <a:pt x="716" y="2323"/>
                  </a:cubicBezTo>
                  <a:cubicBezTo>
                    <a:pt x="1094" y="178"/>
                    <a:pt x="1094" y="178"/>
                    <a:pt x="1094" y="178"/>
                  </a:cubicBezTo>
                  <a:cubicBezTo>
                    <a:pt x="1100" y="146"/>
                    <a:pt x="1079" y="117"/>
                    <a:pt x="1048" y="111"/>
                  </a:cubicBezTo>
                  <a:close/>
                  <a:moveTo>
                    <a:pt x="655" y="1888"/>
                  </a:moveTo>
                  <a:cubicBezTo>
                    <a:pt x="634" y="2010"/>
                    <a:pt x="517" y="2092"/>
                    <a:pt x="394" y="2070"/>
                  </a:cubicBezTo>
                  <a:cubicBezTo>
                    <a:pt x="271" y="2049"/>
                    <a:pt x="190" y="1932"/>
                    <a:pt x="211" y="1809"/>
                  </a:cubicBezTo>
                  <a:cubicBezTo>
                    <a:pt x="233" y="1687"/>
                    <a:pt x="350" y="1605"/>
                    <a:pt x="472" y="1626"/>
                  </a:cubicBezTo>
                  <a:cubicBezTo>
                    <a:pt x="595" y="1648"/>
                    <a:pt x="677" y="1765"/>
                    <a:pt x="655" y="1888"/>
                  </a:cubicBezTo>
                  <a:close/>
                  <a:moveTo>
                    <a:pt x="750" y="1294"/>
                  </a:moveTo>
                  <a:cubicBezTo>
                    <a:pt x="744" y="1325"/>
                    <a:pt x="714" y="1346"/>
                    <a:pt x="683" y="1340"/>
                  </a:cubicBezTo>
                  <a:cubicBezTo>
                    <a:pt x="372" y="1285"/>
                    <a:pt x="372" y="1285"/>
                    <a:pt x="372" y="1285"/>
                  </a:cubicBezTo>
                  <a:cubicBezTo>
                    <a:pt x="341" y="1280"/>
                    <a:pt x="320" y="1250"/>
                    <a:pt x="326" y="1219"/>
                  </a:cubicBezTo>
                  <a:cubicBezTo>
                    <a:pt x="467" y="421"/>
                    <a:pt x="467" y="421"/>
                    <a:pt x="467" y="421"/>
                  </a:cubicBezTo>
                  <a:cubicBezTo>
                    <a:pt x="472" y="390"/>
                    <a:pt x="502" y="369"/>
                    <a:pt x="533" y="374"/>
                  </a:cubicBezTo>
                  <a:cubicBezTo>
                    <a:pt x="587" y="384"/>
                    <a:pt x="587" y="384"/>
                    <a:pt x="587" y="384"/>
                  </a:cubicBezTo>
                  <a:cubicBezTo>
                    <a:pt x="578" y="440"/>
                    <a:pt x="615" y="493"/>
                    <a:pt x="671" y="502"/>
                  </a:cubicBezTo>
                  <a:cubicBezTo>
                    <a:pt x="726" y="512"/>
                    <a:pt x="780" y="475"/>
                    <a:pt x="790" y="420"/>
                  </a:cubicBezTo>
                  <a:cubicBezTo>
                    <a:pt x="844" y="429"/>
                    <a:pt x="844" y="429"/>
                    <a:pt x="844" y="429"/>
                  </a:cubicBezTo>
                  <a:cubicBezTo>
                    <a:pt x="875" y="435"/>
                    <a:pt x="896" y="464"/>
                    <a:pt x="890" y="495"/>
                  </a:cubicBezTo>
                  <a:lnTo>
                    <a:pt x="750" y="129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Oval 43"/>
            <p:cNvSpPr>
              <a:spLocks noChangeArrowheads="1"/>
            </p:cNvSpPr>
            <p:nvPr/>
          </p:nvSpPr>
          <p:spPr bwMode="auto">
            <a:xfrm>
              <a:off x="3475038" y="3489325"/>
              <a:ext cx="76200" cy="76200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44"/>
            <p:cNvSpPr>
              <a:spLocks noEditPoints="1"/>
            </p:cNvSpPr>
            <p:nvPr/>
          </p:nvSpPr>
          <p:spPr bwMode="auto">
            <a:xfrm>
              <a:off x="3381376" y="2859088"/>
              <a:ext cx="265113" cy="842963"/>
            </a:xfrm>
            <a:custGeom>
              <a:avLst/>
              <a:gdLst>
                <a:gd name="T0" fmla="*/ 664 w 722"/>
                <a:gd name="T1" fmla="*/ 0 h 2294"/>
                <a:gd name="T2" fmla="*/ 57 w 722"/>
                <a:gd name="T3" fmla="*/ 0 h 2294"/>
                <a:gd name="T4" fmla="*/ 0 w 722"/>
                <a:gd name="T5" fmla="*/ 57 h 2294"/>
                <a:gd name="T6" fmla="*/ 0 w 722"/>
                <a:gd name="T7" fmla="*/ 2237 h 2294"/>
                <a:gd name="T8" fmla="*/ 57 w 722"/>
                <a:gd name="T9" fmla="*/ 2294 h 2294"/>
                <a:gd name="T10" fmla="*/ 664 w 722"/>
                <a:gd name="T11" fmla="*/ 2294 h 2294"/>
                <a:gd name="T12" fmla="*/ 722 w 722"/>
                <a:gd name="T13" fmla="*/ 2237 h 2294"/>
                <a:gd name="T14" fmla="*/ 722 w 722"/>
                <a:gd name="T15" fmla="*/ 57 h 2294"/>
                <a:gd name="T16" fmla="*/ 664 w 722"/>
                <a:gd name="T17" fmla="*/ 0 h 2294"/>
                <a:gd name="T18" fmla="*/ 146 w 722"/>
                <a:gd name="T19" fmla="*/ 406 h 2294"/>
                <a:gd name="T20" fmla="*/ 203 w 722"/>
                <a:gd name="T21" fmla="*/ 349 h 2294"/>
                <a:gd name="T22" fmla="*/ 258 w 722"/>
                <a:gd name="T23" fmla="*/ 349 h 2294"/>
                <a:gd name="T24" fmla="*/ 361 w 722"/>
                <a:gd name="T25" fmla="*/ 451 h 2294"/>
                <a:gd name="T26" fmla="*/ 464 w 722"/>
                <a:gd name="T27" fmla="*/ 349 h 2294"/>
                <a:gd name="T28" fmla="*/ 519 w 722"/>
                <a:gd name="T29" fmla="*/ 349 h 2294"/>
                <a:gd name="T30" fmla="*/ 576 w 722"/>
                <a:gd name="T31" fmla="*/ 406 h 2294"/>
                <a:gd name="T32" fmla="*/ 576 w 722"/>
                <a:gd name="T33" fmla="*/ 1217 h 2294"/>
                <a:gd name="T34" fmla="*/ 519 w 722"/>
                <a:gd name="T35" fmla="*/ 1274 h 2294"/>
                <a:gd name="T36" fmla="*/ 203 w 722"/>
                <a:gd name="T37" fmla="*/ 1274 h 2294"/>
                <a:gd name="T38" fmla="*/ 146 w 722"/>
                <a:gd name="T39" fmla="*/ 1217 h 2294"/>
                <a:gd name="T40" fmla="*/ 146 w 722"/>
                <a:gd name="T41" fmla="*/ 406 h 2294"/>
                <a:gd name="T42" fmla="*/ 361 w 722"/>
                <a:gd name="T43" fmla="*/ 2043 h 2294"/>
                <a:gd name="T44" fmla="*/ 135 w 722"/>
                <a:gd name="T45" fmla="*/ 1818 h 2294"/>
                <a:gd name="T46" fmla="*/ 361 w 722"/>
                <a:gd name="T47" fmla="*/ 1592 h 2294"/>
                <a:gd name="T48" fmla="*/ 586 w 722"/>
                <a:gd name="T49" fmla="*/ 1818 h 2294"/>
                <a:gd name="T50" fmla="*/ 361 w 722"/>
                <a:gd name="T51" fmla="*/ 2043 h 2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22" h="2294">
                  <a:moveTo>
                    <a:pt x="664" y="0"/>
                  </a:moveTo>
                  <a:cubicBezTo>
                    <a:pt x="57" y="0"/>
                    <a:pt x="57" y="0"/>
                    <a:pt x="57" y="0"/>
                  </a:cubicBezTo>
                  <a:cubicBezTo>
                    <a:pt x="26" y="0"/>
                    <a:pt x="0" y="26"/>
                    <a:pt x="0" y="57"/>
                  </a:cubicBezTo>
                  <a:cubicBezTo>
                    <a:pt x="0" y="2237"/>
                    <a:pt x="0" y="2237"/>
                    <a:pt x="0" y="2237"/>
                  </a:cubicBezTo>
                  <a:cubicBezTo>
                    <a:pt x="0" y="2268"/>
                    <a:pt x="26" y="2294"/>
                    <a:pt x="57" y="2294"/>
                  </a:cubicBezTo>
                  <a:cubicBezTo>
                    <a:pt x="664" y="2294"/>
                    <a:pt x="664" y="2294"/>
                    <a:pt x="664" y="2294"/>
                  </a:cubicBezTo>
                  <a:cubicBezTo>
                    <a:pt x="696" y="2294"/>
                    <a:pt x="722" y="2268"/>
                    <a:pt x="722" y="2237"/>
                  </a:cubicBezTo>
                  <a:cubicBezTo>
                    <a:pt x="722" y="57"/>
                    <a:pt x="722" y="57"/>
                    <a:pt x="722" y="57"/>
                  </a:cubicBezTo>
                  <a:cubicBezTo>
                    <a:pt x="722" y="26"/>
                    <a:pt x="696" y="0"/>
                    <a:pt x="664" y="0"/>
                  </a:cubicBezTo>
                  <a:close/>
                  <a:moveTo>
                    <a:pt x="146" y="406"/>
                  </a:moveTo>
                  <a:cubicBezTo>
                    <a:pt x="146" y="374"/>
                    <a:pt x="172" y="349"/>
                    <a:pt x="203" y="349"/>
                  </a:cubicBezTo>
                  <a:cubicBezTo>
                    <a:pt x="258" y="349"/>
                    <a:pt x="258" y="349"/>
                    <a:pt x="258" y="349"/>
                  </a:cubicBezTo>
                  <a:cubicBezTo>
                    <a:pt x="258" y="405"/>
                    <a:pt x="304" y="451"/>
                    <a:pt x="361" y="451"/>
                  </a:cubicBezTo>
                  <a:cubicBezTo>
                    <a:pt x="418" y="451"/>
                    <a:pt x="464" y="405"/>
                    <a:pt x="464" y="349"/>
                  </a:cubicBezTo>
                  <a:cubicBezTo>
                    <a:pt x="519" y="349"/>
                    <a:pt x="519" y="349"/>
                    <a:pt x="519" y="349"/>
                  </a:cubicBezTo>
                  <a:cubicBezTo>
                    <a:pt x="550" y="349"/>
                    <a:pt x="576" y="374"/>
                    <a:pt x="576" y="406"/>
                  </a:cubicBezTo>
                  <a:cubicBezTo>
                    <a:pt x="576" y="1217"/>
                    <a:pt x="576" y="1217"/>
                    <a:pt x="576" y="1217"/>
                  </a:cubicBezTo>
                  <a:cubicBezTo>
                    <a:pt x="576" y="1248"/>
                    <a:pt x="550" y="1274"/>
                    <a:pt x="519" y="1274"/>
                  </a:cubicBezTo>
                  <a:cubicBezTo>
                    <a:pt x="203" y="1274"/>
                    <a:pt x="203" y="1274"/>
                    <a:pt x="203" y="1274"/>
                  </a:cubicBezTo>
                  <a:cubicBezTo>
                    <a:pt x="172" y="1274"/>
                    <a:pt x="146" y="1248"/>
                    <a:pt x="146" y="1217"/>
                  </a:cubicBezTo>
                  <a:lnTo>
                    <a:pt x="146" y="406"/>
                  </a:lnTo>
                  <a:close/>
                  <a:moveTo>
                    <a:pt x="361" y="2043"/>
                  </a:moveTo>
                  <a:cubicBezTo>
                    <a:pt x="236" y="2043"/>
                    <a:pt x="135" y="1942"/>
                    <a:pt x="135" y="1818"/>
                  </a:cubicBezTo>
                  <a:cubicBezTo>
                    <a:pt x="135" y="1693"/>
                    <a:pt x="236" y="1592"/>
                    <a:pt x="361" y="1592"/>
                  </a:cubicBezTo>
                  <a:cubicBezTo>
                    <a:pt x="485" y="1592"/>
                    <a:pt x="586" y="1693"/>
                    <a:pt x="586" y="1818"/>
                  </a:cubicBezTo>
                  <a:cubicBezTo>
                    <a:pt x="586" y="1942"/>
                    <a:pt x="485" y="2043"/>
                    <a:pt x="361" y="204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Oval 45"/>
            <p:cNvSpPr>
              <a:spLocks noChangeArrowheads="1"/>
            </p:cNvSpPr>
            <p:nvPr/>
          </p:nvSpPr>
          <p:spPr bwMode="auto">
            <a:xfrm>
              <a:off x="3214688" y="3489325"/>
              <a:ext cx="76200" cy="76200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46"/>
            <p:cNvSpPr>
              <a:spLocks noEditPoints="1"/>
            </p:cNvSpPr>
            <p:nvPr/>
          </p:nvSpPr>
          <p:spPr bwMode="auto">
            <a:xfrm>
              <a:off x="3121026" y="2859088"/>
              <a:ext cx="265113" cy="842963"/>
            </a:xfrm>
            <a:custGeom>
              <a:avLst/>
              <a:gdLst>
                <a:gd name="T0" fmla="*/ 664 w 722"/>
                <a:gd name="T1" fmla="*/ 0 h 2294"/>
                <a:gd name="T2" fmla="*/ 57 w 722"/>
                <a:gd name="T3" fmla="*/ 0 h 2294"/>
                <a:gd name="T4" fmla="*/ 0 w 722"/>
                <a:gd name="T5" fmla="*/ 57 h 2294"/>
                <a:gd name="T6" fmla="*/ 0 w 722"/>
                <a:gd name="T7" fmla="*/ 2237 h 2294"/>
                <a:gd name="T8" fmla="*/ 57 w 722"/>
                <a:gd name="T9" fmla="*/ 2294 h 2294"/>
                <a:gd name="T10" fmla="*/ 664 w 722"/>
                <a:gd name="T11" fmla="*/ 2294 h 2294"/>
                <a:gd name="T12" fmla="*/ 722 w 722"/>
                <a:gd name="T13" fmla="*/ 2237 h 2294"/>
                <a:gd name="T14" fmla="*/ 722 w 722"/>
                <a:gd name="T15" fmla="*/ 57 h 2294"/>
                <a:gd name="T16" fmla="*/ 664 w 722"/>
                <a:gd name="T17" fmla="*/ 0 h 2294"/>
                <a:gd name="T18" fmla="*/ 146 w 722"/>
                <a:gd name="T19" fmla="*/ 406 h 2294"/>
                <a:gd name="T20" fmla="*/ 203 w 722"/>
                <a:gd name="T21" fmla="*/ 349 h 2294"/>
                <a:gd name="T22" fmla="*/ 258 w 722"/>
                <a:gd name="T23" fmla="*/ 349 h 2294"/>
                <a:gd name="T24" fmla="*/ 361 w 722"/>
                <a:gd name="T25" fmla="*/ 451 h 2294"/>
                <a:gd name="T26" fmla="*/ 464 w 722"/>
                <a:gd name="T27" fmla="*/ 349 h 2294"/>
                <a:gd name="T28" fmla="*/ 519 w 722"/>
                <a:gd name="T29" fmla="*/ 349 h 2294"/>
                <a:gd name="T30" fmla="*/ 576 w 722"/>
                <a:gd name="T31" fmla="*/ 406 h 2294"/>
                <a:gd name="T32" fmla="*/ 576 w 722"/>
                <a:gd name="T33" fmla="*/ 1217 h 2294"/>
                <a:gd name="T34" fmla="*/ 519 w 722"/>
                <a:gd name="T35" fmla="*/ 1274 h 2294"/>
                <a:gd name="T36" fmla="*/ 203 w 722"/>
                <a:gd name="T37" fmla="*/ 1274 h 2294"/>
                <a:gd name="T38" fmla="*/ 146 w 722"/>
                <a:gd name="T39" fmla="*/ 1217 h 2294"/>
                <a:gd name="T40" fmla="*/ 146 w 722"/>
                <a:gd name="T41" fmla="*/ 406 h 2294"/>
                <a:gd name="T42" fmla="*/ 361 w 722"/>
                <a:gd name="T43" fmla="*/ 2043 h 2294"/>
                <a:gd name="T44" fmla="*/ 135 w 722"/>
                <a:gd name="T45" fmla="*/ 1818 h 2294"/>
                <a:gd name="T46" fmla="*/ 361 w 722"/>
                <a:gd name="T47" fmla="*/ 1592 h 2294"/>
                <a:gd name="T48" fmla="*/ 586 w 722"/>
                <a:gd name="T49" fmla="*/ 1818 h 2294"/>
                <a:gd name="T50" fmla="*/ 361 w 722"/>
                <a:gd name="T51" fmla="*/ 2043 h 2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22" h="2294">
                  <a:moveTo>
                    <a:pt x="664" y="0"/>
                  </a:moveTo>
                  <a:cubicBezTo>
                    <a:pt x="57" y="0"/>
                    <a:pt x="57" y="0"/>
                    <a:pt x="57" y="0"/>
                  </a:cubicBezTo>
                  <a:cubicBezTo>
                    <a:pt x="26" y="0"/>
                    <a:pt x="0" y="26"/>
                    <a:pt x="0" y="57"/>
                  </a:cubicBezTo>
                  <a:cubicBezTo>
                    <a:pt x="0" y="2237"/>
                    <a:pt x="0" y="2237"/>
                    <a:pt x="0" y="2237"/>
                  </a:cubicBezTo>
                  <a:cubicBezTo>
                    <a:pt x="0" y="2268"/>
                    <a:pt x="26" y="2294"/>
                    <a:pt x="57" y="2294"/>
                  </a:cubicBezTo>
                  <a:cubicBezTo>
                    <a:pt x="664" y="2294"/>
                    <a:pt x="664" y="2294"/>
                    <a:pt x="664" y="2294"/>
                  </a:cubicBezTo>
                  <a:cubicBezTo>
                    <a:pt x="696" y="2294"/>
                    <a:pt x="722" y="2268"/>
                    <a:pt x="722" y="2237"/>
                  </a:cubicBezTo>
                  <a:cubicBezTo>
                    <a:pt x="722" y="57"/>
                    <a:pt x="722" y="57"/>
                    <a:pt x="722" y="57"/>
                  </a:cubicBezTo>
                  <a:cubicBezTo>
                    <a:pt x="722" y="26"/>
                    <a:pt x="696" y="0"/>
                    <a:pt x="664" y="0"/>
                  </a:cubicBezTo>
                  <a:close/>
                  <a:moveTo>
                    <a:pt x="146" y="406"/>
                  </a:moveTo>
                  <a:cubicBezTo>
                    <a:pt x="146" y="374"/>
                    <a:pt x="171" y="349"/>
                    <a:pt x="203" y="349"/>
                  </a:cubicBezTo>
                  <a:cubicBezTo>
                    <a:pt x="258" y="349"/>
                    <a:pt x="258" y="349"/>
                    <a:pt x="258" y="349"/>
                  </a:cubicBezTo>
                  <a:cubicBezTo>
                    <a:pt x="258" y="405"/>
                    <a:pt x="304" y="451"/>
                    <a:pt x="361" y="451"/>
                  </a:cubicBezTo>
                  <a:cubicBezTo>
                    <a:pt x="417" y="451"/>
                    <a:pt x="463" y="405"/>
                    <a:pt x="464" y="349"/>
                  </a:cubicBezTo>
                  <a:cubicBezTo>
                    <a:pt x="519" y="349"/>
                    <a:pt x="519" y="349"/>
                    <a:pt x="519" y="349"/>
                  </a:cubicBezTo>
                  <a:cubicBezTo>
                    <a:pt x="550" y="349"/>
                    <a:pt x="576" y="374"/>
                    <a:pt x="576" y="406"/>
                  </a:cubicBezTo>
                  <a:cubicBezTo>
                    <a:pt x="576" y="1217"/>
                    <a:pt x="576" y="1217"/>
                    <a:pt x="576" y="1217"/>
                  </a:cubicBezTo>
                  <a:cubicBezTo>
                    <a:pt x="576" y="1248"/>
                    <a:pt x="550" y="1274"/>
                    <a:pt x="519" y="1274"/>
                  </a:cubicBezTo>
                  <a:cubicBezTo>
                    <a:pt x="203" y="1274"/>
                    <a:pt x="203" y="1274"/>
                    <a:pt x="203" y="1274"/>
                  </a:cubicBezTo>
                  <a:cubicBezTo>
                    <a:pt x="171" y="1274"/>
                    <a:pt x="146" y="1248"/>
                    <a:pt x="146" y="1217"/>
                  </a:cubicBezTo>
                  <a:lnTo>
                    <a:pt x="146" y="406"/>
                  </a:lnTo>
                  <a:close/>
                  <a:moveTo>
                    <a:pt x="361" y="2043"/>
                  </a:moveTo>
                  <a:cubicBezTo>
                    <a:pt x="236" y="2043"/>
                    <a:pt x="135" y="1942"/>
                    <a:pt x="135" y="1818"/>
                  </a:cubicBezTo>
                  <a:cubicBezTo>
                    <a:pt x="135" y="1693"/>
                    <a:pt x="236" y="1592"/>
                    <a:pt x="361" y="1592"/>
                  </a:cubicBezTo>
                  <a:cubicBezTo>
                    <a:pt x="485" y="1592"/>
                    <a:pt x="586" y="1693"/>
                    <a:pt x="586" y="1818"/>
                  </a:cubicBezTo>
                  <a:cubicBezTo>
                    <a:pt x="586" y="1942"/>
                    <a:pt x="485" y="2043"/>
                    <a:pt x="361" y="204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49" name="Picture 4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1190915"/>
            <a:ext cx="6084917" cy="4943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7050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Right Arrow 181"/>
          <p:cNvSpPr/>
          <p:nvPr/>
        </p:nvSpPr>
        <p:spPr>
          <a:xfrm>
            <a:off x="10808538" y="4540706"/>
            <a:ext cx="580188" cy="408094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1" name="Right Arrow 180"/>
          <p:cNvSpPr/>
          <p:nvPr/>
        </p:nvSpPr>
        <p:spPr>
          <a:xfrm>
            <a:off x="10779125" y="3708856"/>
            <a:ext cx="609601" cy="408094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0" name="Right Arrow 179"/>
          <p:cNvSpPr/>
          <p:nvPr/>
        </p:nvSpPr>
        <p:spPr>
          <a:xfrm>
            <a:off x="10808538" y="2873196"/>
            <a:ext cx="580188" cy="408094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" name="Rounded Rectangle 103"/>
          <p:cNvSpPr/>
          <p:nvPr/>
        </p:nvSpPr>
        <p:spPr>
          <a:xfrm>
            <a:off x="2457450" y="1095375"/>
            <a:ext cx="7266012" cy="4895850"/>
          </a:xfrm>
          <a:prstGeom prst="roundRect">
            <a:avLst>
              <a:gd name="adj" fmla="val 6084"/>
            </a:avLst>
          </a:prstGeom>
          <a:solidFill>
            <a:schemeClr val="bg1">
              <a:lumMod val="95000"/>
            </a:schemeClr>
          </a:solidFill>
          <a:ln w="28575">
            <a:solidFill>
              <a:schemeClr val="bg1">
                <a:lumMod val="6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1" name="Right Arrow 40"/>
          <p:cNvSpPr/>
          <p:nvPr/>
        </p:nvSpPr>
        <p:spPr>
          <a:xfrm>
            <a:off x="333375" y="2963289"/>
            <a:ext cx="2729037" cy="766594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Flow Oriented Big Data Platform 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HPCC Systems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306A7-A228-4E07-8D4E-C1DA2C3F3993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21" name="Right Arrow 20"/>
          <p:cNvSpPr/>
          <p:nvPr/>
        </p:nvSpPr>
        <p:spPr>
          <a:xfrm>
            <a:off x="5356162" y="3958200"/>
            <a:ext cx="1508188" cy="569350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6" name="Group 45"/>
          <p:cNvGrpSpPr/>
          <p:nvPr/>
        </p:nvGrpSpPr>
        <p:grpSpPr>
          <a:xfrm>
            <a:off x="10348457" y="2675297"/>
            <a:ext cx="602243" cy="1362724"/>
            <a:chOff x="1909058" y="3914031"/>
            <a:chExt cx="602243" cy="1362724"/>
          </a:xfrm>
        </p:grpSpPr>
        <p:sp>
          <p:nvSpPr>
            <p:cNvPr id="47" name="Cube 46"/>
            <p:cNvSpPr/>
            <p:nvPr/>
          </p:nvSpPr>
          <p:spPr>
            <a:xfrm>
              <a:off x="1909058" y="3914031"/>
              <a:ext cx="602243" cy="1362724"/>
            </a:xfrm>
            <a:prstGeom prst="cube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1976400" y="4138404"/>
              <a:ext cx="318235" cy="134835"/>
            </a:xfrm>
            <a:prstGeom prst="rect">
              <a:avLst/>
            </a:prstGeom>
            <a:solidFill>
              <a:schemeClr val="accent6"/>
            </a:solidFill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1976400" y="4324190"/>
              <a:ext cx="318235" cy="134835"/>
            </a:xfrm>
            <a:prstGeom prst="rect">
              <a:avLst/>
            </a:prstGeom>
            <a:solidFill>
              <a:schemeClr val="accent6"/>
            </a:solidFill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1976400" y="4509976"/>
              <a:ext cx="318235" cy="134835"/>
            </a:xfrm>
            <a:prstGeom prst="rect">
              <a:avLst/>
            </a:prstGeom>
            <a:solidFill>
              <a:schemeClr val="accent6"/>
            </a:solidFill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1976400" y="4695762"/>
              <a:ext cx="318235" cy="134835"/>
            </a:xfrm>
            <a:prstGeom prst="rect">
              <a:avLst/>
            </a:prstGeom>
            <a:solidFill>
              <a:schemeClr val="accent6"/>
            </a:solidFill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1976400" y="4881548"/>
              <a:ext cx="318235" cy="134835"/>
            </a:xfrm>
            <a:prstGeom prst="rect">
              <a:avLst/>
            </a:prstGeom>
            <a:solidFill>
              <a:schemeClr val="accent6"/>
            </a:solidFill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  <a:p>
              <a:pPr algn="ctr"/>
              <a:endParaRPr lang="en-US" dirty="0"/>
            </a:p>
          </p:txBody>
        </p:sp>
        <p:sp>
          <p:nvSpPr>
            <p:cNvPr id="183" name="Rectangle 182"/>
            <p:cNvSpPr/>
            <p:nvPr/>
          </p:nvSpPr>
          <p:spPr>
            <a:xfrm>
              <a:off x="1976400" y="5067332"/>
              <a:ext cx="318235" cy="134835"/>
            </a:xfrm>
            <a:prstGeom prst="rect">
              <a:avLst/>
            </a:prstGeom>
            <a:solidFill>
              <a:schemeClr val="accent6"/>
            </a:solidFill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  <a:p>
              <a:pPr algn="ctr"/>
              <a:endParaRPr lang="en-US" dirty="0"/>
            </a:p>
          </p:txBody>
        </p:sp>
      </p:grpSp>
      <p:sp>
        <p:nvSpPr>
          <p:cNvPr id="55" name="TextBox 54"/>
          <p:cNvSpPr txBox="1"/>
          <p:nvPr/>
        </p:nvSpPr>
        <p:spPr>
          <a:xfrm>
            <a:off x="9966074" y="1804345"/>
            <a:ext cx="1363088" cy="707886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>
              <a:lnSpc>
                <a:spcPct val="85000"/>
              </a:lnSpc>
            </a:pPr>
            <a:r>
              <a:rPr lang="en-US" sz="2000" b="1" dirty="0"/>
              <a:t>ESP</a:t>
            </a:r>
            <a:br>
              <a:rPr lang="en-US" sz="2000" b="1" dirty="0"/>
            </a:br>
            <a:r>
              <a:rPr lang="en-US" sz="1600" dirty="0"/>
              <a:t>Middleware</a:t>
            </a:r>
            <a:br>
              <a:rPr lang="en-US" sz="1600" dirty="0"/>
            </a:br>
            <a:r>
              <a:rPr lang="en-US" sz="1600" dirty="0"/>
              <a:t>Services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421805" y="3768137"/>
            <a:ext cx="1807045" cy="47568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600" b="1" dirty="0"/>
              <a:t>Data from static sources (files)</a:t>
            </a:r>
          </a:p>
        </p:txBody>
      </p:sp>
      <p:sp>
        <p:nvSpPr>
          <p:cNvPr id="64" name="Rounded Rectangle 63"/>
          <p:cNvSpPr/>
          <p:nvPr/>
        </p:nvSpPr>
        <p:spPr>
          <a:xfrm rot="16200000">
            <a:off x="10795075" y="4295645"/>
            <a:ext cx="1761347" cy="365760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lt1"/>
                </a:solidFill>
              </a:rPr>
              <a:t>Batch Subscribers</a:t>
            </a:r>
          </a:p>
        </p:txBody>
      </p:sp>
      <p:sp>
        <p:nvSpPr>
          <p:cNvPr id="66" name="Rounded Rectangle 65"/>
          <p:cNvSpPr/>
          <p:nvPr/>
        </p:nvSpPr>
        <p:spPr>
          <a:xfrm rot="16200000">
            <a:off x="11254625" y="2906456"/>
            <a:ext cx="842248" cy="365760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lt1"/>
                </a:solidFill>
              </a:rPr>
              <a:t>Portal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2709938" y="1313995"/>
            <a:ext cx="3081262" cy="114646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90000"/>
              </a:lnSpc>
              <a:spcAft>
                <a:spcPts val="400"/>
              </a:spcAft>
              <a:buClr>
                <a:schemeClr val="accent4"/>
              </a:buClr>
            </a:pPr>
            <a:r>
              <a:rPr lang="en-US" sz="2000" b="1" dirty="0">
                <a:solidFill>
                  <a:schemeClr val="accent4"/>
                </a:solidFill>
              </a:rPr>
              <a:t>Thor</a:t>
            </a:r>
            <a:endParaRPr lang="en-US" sz="2000" dirty="0"/>
          </a:p>
          <a:p>
            <a:pPr marL="171450" indent="-171450">
              <a:lnSpc>
                <a:spcPct val="90000"/>
              </a:lnSpc>
              <a:spcAft>
                <a:spcPts val="400"/>
              </a:spcAft>
              <a:buClr>
                <a:schemeClr val="accent4"/>
              </a:buClr>
              <a:buFont typeface="Arial"/>
              <a:buChar char="•"/>
            </a:pPr>
            <a:r>
              <a:rPr lang="en-US" sz="1500" dirty="0"/>
              <a:t>Data processing engine</a:t>
            </a:r>
          </a:p>
          <a:p>
            <a:pPr marL="171450" indent="-171450">
              <a:lnSpc>
                <a:spcPct val="90000"/>
              </a:lnSpc>
              <a:spcAft>
                <a:spcPts val="400"/>
              </a:spcAft>
              <a:buClr>
                <a:schemeClr val="accent4"/>
              </a:buClr>
              <a:buFont typeface="Arial"/>
              <a:buChar char="•"/>
            </a:pPr>
            <a:r>
              <a:rPr lang="en-US" sz="1500" dirty="0"/>
              <a:t>Commodity Hardware</a:t>
            </a:r>
          </a:p>
          <a:p>
            <a:pPr marL="171450" indent="-171450">
              <a:lnSpc>
                <a:spcPct val="90000"/>
              </a:lnSpc>
              <a:spcAft>
                <a:spcPts val="400"/>
              </a:spcAft>
              <a:buClr>
                <a:schemeClr val="accent4"/>
              </a:buClr>
              <a:buFont typeface="Arial"/>
              <a:buChar char="•"/>
            </a:pPr>
            <a:r>
              <a:rPr lang="en-US" sz="1500" dirty="0"/>
              <a:t>Massive ETL &amp; Analytics</a:t>
            </a:r>
          </a:p>
        </p:txBody>
      </p:sp>
      <p:sp>
        <p:nvSpPr>
          <p:cNvPr id="76" name="Rounded Rectangle 75"/>
          <p:cNvSpPr/>
          <p:nvPr/>
        </p:nvSpPr>
        <p:spPr bwMode="auto">
          <a:xfrm>
            <a:off x="3486150" y="4983145"/>
            <a:ext cx="5227354" cy="447505"/>
          </a:xfrm>
          <a:prstGeom prst="roundRect">
            <a:avLst>
              <a:gd name="adj" fmla="val 28096"/>
            </a:avLst>
          </a:prstGeom>
          <a:solidFill>
            <a:schemeClr val="accent3"/>
          </a:solidFill>
          <a:ln w="9525">
            <a:noFill/>
            <a:round/>
            <a:headEnd/>
            <a:tailEnd/>
          </a:ln>
          <a:effectLst/>
        </p:spPr>
        <p:txBody>
          <a:bodyPr anchor="ctr">
            <a:normAutofit lnSpcReduction="10000"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dirty="0">
                <a:solidFill>
                  <a:schemeClr val="bg1"/>
                </a:solidFill>
              </a:rPr>
              <a:t>ECL</a:t>
            </a:r>
          </a:p>
        </p:txBody>
      </p:sp>
      <p:grpSp>
        <p:nvGrpSpPr>
          <p:cNvPr id="151" name="Group 150"/>
          <p:cNvGrpSpPr/>
          <p:nvPr/>
        </p:nvGrpSpPr>
        <p:grpSpPr>
          <a:xfrm>
            <a:off x="3486150" y="3081736"/>
            <a:ext cx="1638280" cy="1414100"/>
            <a:chOff x="3873500" y="2867024"/>
            <a:chExt cx="1638280" cy="1414100"/>
          </a:xfrm>
        </p:grpSpPr>
        <p:sp>
          <p:nvSpPr>
            <p:cNvPr id="8" name="Cube 7"/>
            <p:cNvSpPr/>
            <p:nvPr/>
          </p:nvSpPr>
          <p:spPr>
            <a:xfrm>
              <a:off x="3873500" y="2867024"/>
              <a:ext cx="1638280" cy="1414100"/>
            </a:xfrm>
            <a:prstGeom prst="cube">
              <a:avLst>
                <a:gd name="adj" fmla="val 19073"/>
              </a:avLst>
            </a:prstGeom>
            <a:solidFill>
              <a:schemeClr val="accent4"/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50" name="Group 149"/>
            <p:cNvGrpSpPr/>
            <p:nvPr/>
          </p:nvGrpSpPr>
          <p:grpSpPr>
            <a:xfrm>
              <a:off x="3969527" y="3253746"/>
              <a:ext cx="1158098" cy="910202"/>
              <a:chOff x="3963177" y="3247396"/>
              <a:chExt cx="1039941" cy="910202"/>
            </a:xfrm>
          </p:grpSpPr>
          <p:sp>
            <p:nvSpPr>
              <p:cNvPr id="11" name="Rectangle 10"/>
              <p:cNvSpPr/>
              <p:nvPr/>
            </p:nvSpPr>
            <p:spPr>
              <a:xfrm>
                <a:off x="3963177" y="3247396"/>
                <a:ext cx="474068" cy="134835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4529050" y="3247396"/>
                <a:ext cx="474068" cy="134835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3963177" y="3440788"/>
                <a:ext cx="474068" cy="134835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b="1" dirty="0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4529050" y="3440788"/>
                <a:ext cx="474068" cy="134835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3963177" y="3623567"/>
                <a:ext cx="474068" cy="134835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4529050" y="3623567"/>
                <a:ext cx="474068" cy="134835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3963177" y="3816959"/>
                <a:ext cx="474068" cy="134835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  <a:p>
                <a:pPr algn="ctr"/>
                <a:endParaRPr lang="en-US" dirty="0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4529050" y="3816959"/>
                <a:ext cx="474068" cy="134835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  <a:p>
                <a:pPr algn="ctr"/>
                <a:endParaRPr lang="en-US" dirty="0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3963177" y="4022763"/>
                <a:ext cx="474068" cy="134835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  <a:p>
                <a:pPr algn="ctr"/>
                <a:endParaRPr lang="en-US" dirty="0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4529050" y="4022763"/>
                <a:ext cx="474068" cy="134835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  <a:p>
                <a:pPr algn="ctr"/>
                <a:endParaRPr lang="en-US" dirty="0"/>
              </a:p>
            </p:txBody>
          </p:sp>
        </p:grpSp>
      </p:grpSp>
      <p:grpSp>
        <p:nvGrpSpPr>
          <p:cNvPr id="137" name="Group 136"/>
          <p:cNvGrpSpPr/>
          <p:nvPr/>
        </p:nvGrpSpPr>
        <p:grpSpPr>
          <a:xfrm>
            <a:off x="421805" y="3012857"/>
            <a:ext cx="1801310" cy="657499"/>
            <a:chOff x="421805" y="2693634"/>
            <a:chExt cx="1801310" cy="657499"/>
          </a:xfrm>
        </p:grpSpPr>
        <p:sp>
          <p:nvSpPr>
            <p:cNvPr id="36" name="Can 35"/>
            <p:cNvSpPr/>
            <p:nvPr/>
          </p:nvSpPr>
          <p:spPr>
            <a:xfrm>
              <a:off x="897730" y="3065109"/>
              <a:ext cx="373535" cy="286024"/>
            </a:xfrm>
            <a:prstGeom prst="can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7" name="Can 96"/>
            <p:cNvSpPr/>
            <p:nvPr/>
          </p:nvSpPr>
          <p:spPr>
            <a:xfrm>
              <a:off x="1373655" y="3065109"/>
              <a:ext cx="373535" cy="286024"/>
            </a:xfrm>
            <a:prstGeom prst="can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8" name="Can 97"/>
            <p:cNvSpPr/>
            <p:nvPr/>
          </p:nvSpPr>
          <p:spPr>
            <a:xfrm>
              <a:off x="1849580" y="3065109"/>
              <a:ext cx="373535" cy="286024"/>
            </a:xfrm>
            <a:prstGeom prst="can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0" name="Can 99"/>
            <p:cNvSpPr/>
            <p:nvPr/>
          </p:nvSpPr>
          <p:spPr>
            <a:xfrm>
              <a:off x="897730" y="2693634"/>
              <a:ext cx="373535" cy="286024"/>
            </a:xfrm>
            <a:prstGeom prst="can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1" name="Can 100"/>
            <p:cNvSpPr/>
            <p:nvPr/>
          </p:nvSpPr>
          <p:spPr>
            <a:xfrm>
              <a:off x="1373655" y="2693634"/>
              <a:ext cx="373535" cy="286024"/>
            </a:xfrm>
            <a:prstGeom prst="can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2" name="Can 101"/>
            <p:cNvSpPr/>
            <p:nvPr/>
          </p:nvSpPr>
          <p:spPr>
            <a:xfrm>
              <a:off x="1849580" y="2693634"/>
              <a:ext cx="373535" cy="286024"/>
            </a:xfrm>
            <a:prstGeom prst="can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5" name="Can 104"/>
            <p:cNvSpPr/>
            <p:nvPr/>
          </p:nvSpPr>
          <p:spPr>
            <a:xfrm>
              <a:off x="421805" y="3065109"/>
              <a:ext cx="373535" cy="286024"/>
            </a:xfrm>
            <a:prstGeom prst="can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6" name="Can 105"/>
            <p:cNvSpPr/>
            <p:nvPr/>
          </p:nvSpPr>
          <p:spPr>
            <a:xfrm>
              <a:off x="421805" y="2693634"/>
              <a:ext cx="373535" cy="286024"/>
            </a:xfrm>
            <a:prstGeom prst="can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18" name="Right Arrow 117"/>
          <p:cNvSpPr/>
          <p:nvPr/>
        </p:nvSpPr>
        <p:spPr>
          <a:xfrm>
            <a:off x="333375" y="4461017"/>
            <a:ext cx="2729037" cy="766594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0" name="TextBox 119"/>
          <p:cNvSpPr txBox="1"/>
          <p:nvPr/>
        </p:nvSpPr>
        <p:spPr>
          <a:xfrm>
            <a:off x="421805" y="5265865"/>
            <a:ext cx="1807045" cy="45245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600" b="1" dirty="0"/>
              <a:t>Data from streaming sources</a:t>
            </a:r>
          </a:p>
        </p:txBody>
      </p:sp>
      <p:grpSp>
        <p:nvGrpSpPr>
          <p:cNvPr id="129" name="Group 128"/>
          <p:cNvGrpSpPr/>
          <p:nvPr/>
        </p:nvGrpSpPr>
        <p:grpSpPr>
          <a:xfrm>
            <a:off x="421805" y="4882060"/>
            <a:ext cx="1807045" cy="286024"/>
            <a:chOff x="421805" y="4322409"/>
            <a:chExt cx="1325385" cy="286024"/>
          </a:xfrm>
        </p:grpSpPr>
        <p:sp>
          <p:nvSpPr>
            <p:cNvPr id="130" name="Can 129"/>
            <p:cNvSpPr/>
            <p:nvPr/>
          </p:nvSpPr>
          <p:spPr>
            <a:xfrm>
              <a:off x="897730" y="4322409"/>
              <a:ext cx="373535" cy="286024"/>
            </a:xfrm>
            <a:prstGeom prst="can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1" name="Can 130"/>
            <p:cNvSpPr/>
            <p:nvPr/>
          </p:nvSpPr>
          <p:spPr>
            <a:xfrm>
              <a:off x="1373655" y="4322409"/>
              <a:ext cx="373535" cy="286024"/>
            </a:xfrm>
            <a:prstGeom prst="can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2" name="Can 131"/>
            <p:cNvSpPr/>
            <p:nvPr/>
          </p:nvSpPr>
          <p:spPr>
            <a:xfrm>
              <a:off x="421805" y="4322409"/>
              <a:ext cx="373535" cy="286024"/>
            </a:xfrm>
            <a:prstGeom prst="can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33" name="Group 132"/>
          <p:cNvGrpSpPr/>
          <p:nvPr/>
        </p:nvGrpSpPr>
        <p:grpSpPr>
          <a:xfrm>
            <a:off x="421805" y="4520110"/>
            <a:ext cx="1807045" cy="286024"/>
            <a:chOff x="421805" y="4322409"/>
            <a:chExt cx="1325385" cy="286024"/>
          </a:xfrm>
        </p:grpSpPr>
        <p:sp>
          <p:nvSpPr>
            <p:cNvPr id="134" name="Can 133"/>
            <p:cNvSpPr/>
            <p:nvPr/>
          </p:nvSpPr>
          <p:spPr>
            <a:xfrm>
              <a:off x="897730" y="4322409"/>
              <a:ext cx="373535" cy="286024"/>
            </a:xfrm>
            <a:prstGeom prst="can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5" name="Can 134"/>
            <p:cNvSpPr/>
            <p:nvPr/>
          </p:nvSpPr>
          <p:spPr>
            <a:xfrm>
              <a:off x="1373655" y="4322409"/>
              <a:ext cx="373535" cy="286024"/>
            </a:xfrm>
            <a:prstGeom prst="can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6" name="Can 135"/>
            <p:cNvSpPr/>
            <p:nvPr/>
          </p:nvSpPr>
          <p:spPr>
            <a:xfrm>
              <a:off x="421805" y="4322409"/>
              <a:ext cx="373535" cy="286024"/>
            </a:xfrm>
            <a:prstGeom prst="can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40" name="Group 139"/>
          <p:cNvGrpSpPr/>
          <p:nvPr/>
        </p:nvGrpSpPr>
        <p:grpSpPr>
          <a:xfrm>
            <a:off x="3485676" y="5518345"/>
            <a:ext cx="5220648" cy="507831"/>
            <a:chOff x="3511872" y="5492855"/>
            <a:chExt cx="5220648" cy="507831"/>
          </a:xfrm>
        </p:grpSpPr>
        <p:sp>
          <p:nvSpPr>
            <p:cNvPr id="80" name="TextBox 79"/>
            <p:cNvSpPr txBox="1"/>
            <p:nvPr/>
          </p:nvSpPr>
          <p:spPr>
            <a:xfrm>
              <a:off x="3511872" y="5492855"/>
              <a:ext cx="1683517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90000"/>
                </a:lnSpc>
                <a:spcBef>
                  <a:spcPts val="600"/>
                </a:spcBef>
                <a:buClr>
                  <a:schemeClr val="accent3"/>
                </a:buClr>
                <a:buFont typeface="Arial"/>
                <a:buChar char="•"/>
              </a:pPr>
              <a:r>
                <a:rPr lang="en-US" sz="1500" dirty="0"/>
                <a:t>SQL-Like, Descriptive</a:t>
              </a:r>
            </a:p>
          </p:txBody>
        </p:sp>
        <p:sp>
          <p:nvSpPr>
            <p:cNvPr id="138" name="TextBox 137"/>
            <p:cNvSpPr txBox="1"/>
            <p:nvPr/>
          </p:nvSpPr>
          <p:spPr>
            <a:xfrm>
              <a:off x="5280438" y="5492855"/>
              <a:ext cx="1683517" cy="300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90000"/>
                </a:lnSpc>
                <a:spcBef>
                  <a:spcPts val="600"/>
                </a:spcBef>
                <a:buClr>
                  <a:schemeClr val="accent3"/>
                </a:buClr>
                <a:buFont typeface="Arial"/>
                <a:buChar char="•"/>
              </a:pPr>
              <a:r>
                <a:rPr lang="en-US" sz="1500" dirty="0"/>
                <a:t>Implicitly Parallel</a:t>
              </a:r>
            </a:p>
          </p:txBody>
        </p:sp>
        <p:sp>
          <p:nvSpPr>
            <p:cNvPr id="139" name="TextBox 138"/>
            <p:cNvSpPr txBox="1"/>
            <p:nvPr/>
          </p:nvSpPr>
          <p:spPr>
            <a:xfrm>
              <a:off x="7049003" y="5492855"/>
              <a:ext cx="1683517" cy="300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90000"/>
                </a:lnSpc>
                <a:spcBef>
                  <a:spcPts val="600"/>
                </a:spcBef>
                <a:buClr>
                  <a:schemeClr val="accent3"/>
                </a:buClr>
                <a:buFont typeface="Arial"/>
                <a:buChar char="•"/>
              </a:pPr>
              <a:r>
                <a:rPr lang="en-US" sz="1500" dirty="0"/>
                <a:t>Compiles to C++</a:t>
              </a:r>
            </a:p>
          </p:txBody>
        </p:sp>
      </p:grpSp>
      <p:sp>
        <p:nvSpPr>
          <p:cNvPr id="146" name="TextBox 145"/>
          <p:cNvSpPr txBox="1"/>
          <p:nvPr/>
        </p:nvSpPr>
        <p:spPr>
          <a:xfrm>
            <a:off x="6598302" y="1313995"/>
            <a:ext cx="2997680" cy="135421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90000"/>
              </a:lnSpc>
              <a:spcAft>
                <a:spcPts val="400"/>
              </a:spcAft>
              <a:buClr>
                <a:schemeClr val="accent4"/>
              </a:buClr>
            </a:pPr>
            <a:r>
              <a:rPr lang="en-US" sz="2000" b="1" dirty="0">
                <a:solidFill>
                  <a:schemeClr val="accent1"/>
                </a:solidFill>
              </a:rPr>
              <a:t>ROXIE</a:t>
            </a:r>
            <a:endParaRPr lang="en-US" sz="2000" dirty="0">
              <a:solidFill>
                <a:schemeClr val="accent1"/>
              </a:solidFill>
            </a:endParaRPr>
          </a:p>
          <a:p>
            <a:pPr marL="171450" indent="-171450">
              <a:lnSpc>
                <a:spcPct val="90000"/>
              </a:lnSpc>
              <a:spcAft>
                <a:spcPts val="400"/>
              </a:spcAft>
              <a:buClr>
                <a:schemeClr val="accent1"/>
              </a:buClr>
              <a:buFont typeface="Arial"/>
              <a:buChar char="•"/>
            </a:pPr>
            <a:r>
              <a:rPr lang="en-US" sz="1500" dirty="0"/>
              <a:t>Commodity Hardware</a:t>
            </a:r>
          </a:p>
          <a:p>
            <a:pPr marL="171450" indent="-171450">
              <a:lnSpc>
                <a:spcPct val="90000"/>
              </a:lnSpc>
              <a:spcAft>
                <a:spcPts val="400"/>
              </a:spcAft>
              <a:buClr>
                <a:schemeClr val="accent1"/>
              </a:buClr>
              <a:buFont typeface="Arial"/>
              <a:buChar char="•"/>
            </a:pPr>
            <a:r>
              <a:rPr lang="en-US" sz="1500" dirty="0"/>
              <a:t>Real-time Indexed Based Query</a:t>
            </a:r>
          </a:p>
          <a:p>
            <a:pPr marL="171450" indent="-171450">
              <a:lnSpc>
                <a:spcPct val="90000"/>
              </a:lnSpc>
              <a:spcAft>
                <a:spcPts val="400"/>
              </a:spcAft>
              <a:buClr>
                <a:schemeClr val="accent1"/>
              </a:buClr>
              <a:buFont typeface="Arial"/>
              <a:buChar char="•"/>
            </a:pPr>
            <a:r>
              <a:rPr lang="en-US" sz="1500" dirty="0"/>
              <a:t>Low Latency, Highly Concurrent, and Highly Redundant</a:t>
            </a:r>
          </a:p>
        </p:txBody>
      </p:sp>
      <p:pic>
        <p:nvPicPr>
          <p:cNvPr id="81" name="Picture 8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2682"/>
          <a:stretch/>
        </p:blipFill>
        <p:spPr>
          <a:xfrm>
            <a:off x="5490256" y="2820491"/>
            <a:ext cx="1192484" cy="962788"/>
          </a:xfrm>
          <a:prstGeom prst="rect">
            <a:avLst/>
          </a:prstGeom>
        </p:spPr>
      </p:pic>
      <p:grpSp>
        <p:nvGrpSpPr>
          <p:cNvPr id="152" name="Group 151"/>
          <p:cNvGrpSpPr/>
          <p:nvPr/>
        </p:nvGrpSpPr>
        <p:grpSpPr>
          <a:xfrm flipH="1">
            <a:off x="7049824" y="3081736"/>
            <a:ext cx="1638280" cy="1414100"/>
            <a:chOff x="3873500" y="2867024"/>
            <a:chExt cx="1638280" cy="14141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153" name="Cube 152"/>
            <p:cNvSpPr/>
            <p:nvPr/>
          </p:nvSpPr>
          <p:spPr>
            <a:xfrm>
              <a:off x="3873500" y="2867024"/>
              <a:ext cx="1638280" cy="1414100"/>
            </a:xfrm>
            <a:prstGeom prst="cube">
              <a:avLst>
                <a:gd name="adj" fmla="val 19073"/>
              </a:avLst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54" name="Group 153"/>
            <p:cNvGrpSpPr/>
            <p:nvPr/>
          </p:nvGrpSpPr>
          <p:grpSpPr>
            <a:xfrm>
              <a:off x="3969527" y="3253746"/>
              <a:ext cx="1158098" cy="910202"/>
              <a:chOff x="3963177" y="3247396"/>
              <a:chExt cx="1039941" cy="910202"/>
            </a:xfrm>
            <a:grpFill/>
          </p:grpSpPr>
          <p:sp>
            <p:nvSpPr>
              <p:cNvPr id="155" name="Rectangle 154"/>
              <p:cNvSpPr/>
              <p:nvPr/>
            </p:nvSpPr>
            <p:spPr>
              <a:xfrm>
                <a:off x="3963177" y="3247396"/>
                <a:ext cx="474068" cy="134835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6" name="Rectangle 155"/>
              <p:cNvSpPr/>
              <p:nvPr/>
            </p:nvSpPr>
            <p:spPr>
              <a:xfrm>
                <a:off x="4529050" y="3247396"/>
                <a:ext cx="474068" cy="134835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7" name="Rectangle 156"/>
              <p:cNvSpPr/>
              <p:nvPr/>
            </p:nvSpPr>
            <p:spPr>
              <a:xfrm>
                <a:off x="3963177" y="3440788"/>
                <a:ext cx="474068" cy="134835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8" name="Rectangle 157"/>
              <p:cNvSpPr/>
              <p:nvPr/>
            </p:nvSpPr>
            <p:spPr>
              <a:xfrm>
                <a:off x="4529050" y="3440788"/>
                <a:ext cx="474068" cy="134835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9" name="Rectangle 158"/>
              <p:cNvSpPr/>
              <p:nvPr/>
            </p:nvSpPr>
            <p:spPr>
              <a:xfrm>
                <a:off x="3963177" y="3623567"/>
                <a:ext cx="474068" cy="134835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0" name="Rectangle 159"/>
              <p:cNvSpPr/>
              <p:nvPr/>
            </p:nvSpPr>
            <p:spPr>
              <a:xfrm>
                <a:off x="4529050" y="3623567"/>
                <a:ext cx="474068" cy="134835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1" name="Rectangle 160"/>
              <p:cNvSpPr/>
              <p:nvPr/>
            </p:nvSpPr>
            <p:spPr>
              <a:xfrm>
                <a:off x="3963177" y="3816959"/>
                <a:ext cx="474068" cy="134835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  <a:p>
                <a:pPr algn="ctr"/>
                <a:endParaRPr lang="en-US" dirty="0"/>
              </a:p>
            </p:txBody>
          </p:sp>
          <p:sp>
            <p:nvSpPr>
              <p:cNvPr id="162" name="Rectangle 161"/>
              <p:cNvSpPr/>
              <p:nvPr/>
            </p:nvSpPr>
            <p:spPr>
              <a:xfrm>
                <a:off x="4529050" y="3816959"/>
                <a:ext cx="474068" cy="134835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  <a:p>
                <a:pPr algn="ctr"/>
                <a:endParaRPr lang="en-US" dirty="0"/>
              </a:p>
            </p:txBody>
          </p:sp>
          <p:sp>
            <p:nvSpPr>
              <p:cNvPr id="163" name="Rectangle 162"/>
              <p:cNvSpPr/>
              <p:nvPr/>
            </p:nvSpPr>
            <p:spPr>
              <a:xfrm>
                <a:off x="3963177" y="4022763"/>
                <a:ext cx="474068" cy="134835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  <a:p>
                <a:pPr algn="ctr"/>
                <a:endParaRPr lang="en-US" dirty="0"/>
              </a:p>
            </p:txBody>
          </p:sp>
          <p:sp>
            <p:nvSpPr>
              <p:cNvPr id="164" name="Rectangle 163"/>
              <p:cNvSpPr/>
              <p:nvPr/>
            </p:nvSpPr>
            <p:spPr>
              <a:xfrm>
                <a:off x="4529050" y="4022763"/>
                <a:ext cx="474068" cy="134835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  <a:p>
                <a:pPr algn="ctr"/>
                <a:endParaRPr lang="en-US" dirty="0"/>
              </a:p>
            </p:txBody>
          </p:sp>
        </p:grpSp>
      </p:grpSp>
      <p:grpSp>
        <p:nvGrpSpPr>
          <p:cNvPr id="166" name="Group 165"/>
          <p:cNvGrpSpPr/>
          <p:nvPr/>
        </p:nvGrpSpPr>
        <p:grpSpPr>
          <a:xfrm>
            <a:off x="3879851" y="4438648"/>
            <a:ext cx="4419601" cy="682624"/>
            <a:chOff x="3882260" y="4473573"/>
            <a:chExt cx="4354218" cy="682624"/>
          </a:xfrm>
        </p:grpSpPr>
        <p:sp>
          <p:nvSpPr>
            <p:cNvPr id="77" name="Right Arrow 76"/>
            <p:cNvSpPr/>
            <p:nvPr/>
          </p:nvSpPr>
          <p:spPr>
            <a:xfrm rot="16200000">
              <a:off x="3820800" y="4535033"/>
              <a:ext cx="682624" cy="559704"/>
            </a:xfrm>
            <a:prstGeom prst="rightArrow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1" name="Right Arrow 140"/>
            <p:cNvSpPr/>
            <p:nvPr/>
          </p:nvSpPr>
          <p:spPr>
            <a:xfrm rot="16200000">
              <a:off x="7615314" y="4535033"/>
              <a:ext cx="682624" cy="559704"/>
            </a:xfrm>
            <a:prstGeom prst="rightArrow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67" name="Right Arrow 166"/>
          <p:cNvSpPr/>
          <p:nvPr/>
        </p:nvSpPr>
        <p:spPr>
          <a:xfrm>
            <a:off x="9143999" y="3089417"/>
            <a:ext cx="1089865" cy="766594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8" name="Right Arrow 167"/>
          <p:cNvSpPr/>
          <p:nvPr/>
        </p:nvSpPr>
        <p:spPr>
          <a:xfrm>
            <a:off x="9143999" y="4461017"/>
            <a:ext cx="1089865" cy="766594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3" name="Can 172"/>
          <p:cNvSpPr/>
          <p:nvPr/>
        </p:nvSpPr>
        <p:spPr>
          <a:xfrm>
            <a:off x="10326822" y="4950738"/>
            <a:ext cx="584232" cy="286024"/>
          </a:xfrm>
          <a:prstGeom prst="can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7" name="Can 176"/>
          <p:cNvSpPr/>
          <p:nvPr/>
        </p:nvSpPr>
        <p:spPr>
          <a:xfrm>
            <a:off x="10326822" y="4600696"/>
            <a:ext cx="584232" cy="286024"/>
          </a:xfrm>
          <a:prstGeom prst="can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8" name="Can 177"/>
          <p:cNvSpPr/>
          <p:nvPr/>
        </p:nvSpPr>
        <p:spPr>
          <a:xfrm>
            <a:off x="10326822" y="4250654"/>
            <a:ext cx="584232" cy="286024"/>
          </a:xfrm>
          <a:prstGeom prst="can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9" name="TextBox 178"/>
          <p:cNvSpPr txBox="1"/>
          <p:nvPr/>
        </p:nvSpPr>
        <p:spPr>
          <a:xfrm>
            <a:off x="9985124" y="5265865"/>
            <a:ext cx="1363088" cy="47721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600" b="1" dirty="0"/>
              <a:t>Batch Processed</a:t>
            </a:r>
            <a:br>
              <a:rPr lang="en-US" sz="1600" b="1" dirty="0"/>
            </a:br>
            <a:r>
              <a:rPr lang="en-US" sz="1600" b="1" dirty="0"/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29086157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ounded Rectangle 26"/>
          <p:cNvSpPr/>
          <p:nvPr/>
        </p:nvSpPr>
        <p:spPr>
          <a:xfrm>
            <a:off x="2838120" y="1447800"/>
            <a:ext cx="3343901" cy="802712"/>
          </a:xfrm>
          <a:prstGeom prst="roundRect">
            <a:avLst>
              <a:gd name="adj" fmla="val 31313"/>
            </a:avLst>
          </a:prstGeom>
          <a:solidFill>
            <a:schemeClr val="accent1"/>
          </a:solidFill>
          <a:ln w="28575"/>
        </p:spPr>
        <p:style>
          <a:lnRef idx="3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1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bIns="73152" anchor="ctr"/>
          <a:lstStyle/>
          <a:p>
            <a:pPr marL="627063"/>
            <a:r>
              <a:rPr lang="en-US" sz="2400" b="1" spc="120" dirty="0">
                <a:solidFill>
                  <a:schemeClr val="bg1"/>
                </a:solidFill>
              </a:rPr>
              <a:t>THE SOLUTION</a:t>
            </a:r>
            <a:endParaRPr lang="en-US" sz="2400" b="1" spc="12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SciVal</a:t>
            </a:r>
            <a:endParaRPr lang="en-US" dirty="0"/>
          </a:p>
        </p:txBody>
      </p:sp>
      <p:sp>
        <p:nvSpPr>
          <p:cNvPr id="15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HPCC Systems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A0FA4-4888-4F28-8FAB-2684F8E0FA2F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13" name="Content Placeholder 1"/>
          <p:cNvSpPr txBox="1">
            <a:spLocks/>
          </p:cNvSpPr>
          <p:nvPr/>
        </p:nvSpPr>
        <p:spPr>
          <a:xfrm>
            <a:off x="3715657" y="2627086"/>
            <a:ext cx="2951149" cy="350701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rgbClr val="E12726"/>
              </a:buClr>
              <a:buFont typeface="Arial" panose="020B0604020202020204" pitchFamily="34" charset="0"/>
              <a:buChar char="•"/>
              <a:defRPr lang="en-US" sz="2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400" kern="1200" dirty="0" smtClean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400" kern="1200" dirty="0" smtClean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2813" fontAlgn="base">
              <a:spcBef>
                <a:spcPct val="0"/>
              </a:spcBef>
              <a:spcAft>
                <a:spcPts val="1200"/>
              </a:spcAft>
              <a:buClr>
                <a:schemeClr val="accent1"/>
              </a:buClr>
              <a:buFont typeface="Arial" charset="0"/>
              <a:buChar char="•"/>
            </a:pPr>
            <a:r>
              <a:rPr lang="en-US" sz="2400" dirty="0">
                <a:ea typeface="ＭＳ Ｐゴシック" charset="0"/>
              </a:rPr>
              <a:t>Clean, standardize and build Analytics Queries (HPCC Thor) from 40+ TB of data on a weekly basis</a:t>
            </a:r>
          </a:p>
          <a:p>
            <a:pPr defTabSz="912813" fontAlgn="base">
              <a:spcBef>
                <a:spcPct val="0"/>
              </a:spcBef>
              <a:spcAft>
                <a:spcPts val="1200"/>
              </a:spcAft>
              <a:buClr>
                <a:schemeClr val="accent1"/>
              </a:buClr>
              <a:buFont typeface="Arial" charset="0"/>
              <a:buChar char="•"/>
            </a:pPr>
            <a:r>
              <a:rPr lang="en-US" sz="2400" dirty="0">
                <a:ea typeface="ＭＳ Ｐゴシック" charset="0"/>
              </a:rPr>
              <a:t>Support rapid query interface to support both ad hoc queries </a:t>
            </a:r>
            <a:br>
              <a:rPr lang="en-US" sz="2400" dirty="0">
                <a:ea typeface="ＭＳ Ｐゴシック" charset="0"/>
              </a:rPr>
            </a:br>
            <a:r>
              <a:rPr lang="en-US" sz="2400" dirty="0">
                <a:ea typeface="ＭＳ Ｐゴシック" charset="0"/>
              </a:rPr>
              <a:t>and canned queries (HPCC ROXIE)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7295242" y="1498599"/>
            <a:ext cx="4287158" cy="3930651"/>
            <a:chOff x="7962900" y="1498599"/>
            <a:chExt cx="4287158" cy="3930651"/>
          </a:xfrm>
        </p:grpSpPr>
        <p:sp>
          <p:nvSpPr>
            <p:cNvPr id="8" name="Content Placeholder 1"/>
            <p:cNvSpPr txBox="1">
              <a:spLocks/>
            </p:cNvSpPr>
            <p:nvPr/>
          </p:nvSpPr>
          <p:spPr>
            <a:xfrm>
              <a:off x="7962900" y="1633673"/>
              <a:ext cx="4287158" cy="3795577"/>
            </a:xfrm>
            <a:prstGeom prst="rect">
              <a:avLst/>
            </a:prstGeom>
          </p:spPr>
          <p:txBody>
            <a:bodyPr vert="horz" lIns="0" tIns="0" rIns="0" bIns="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400"/>
                </a:spcBef>
                <a:buClr>
                  <a:srgbClr val="E12726"/>
                </a:buClr>
                <a:buFont typeface="Arial" panose="020B0604020202020204" pitchFamily="34" charset="0"/>
                <a:buChar char="•"/>
                <a:defRPr lang="en-US" sz="2800" kern="1200" dirty="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lang="en-US" sz="2400" kern="1200" dirty="0" smtClean="0">
                  <a:solidFill>
                    <a:prstClr val="black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lang="en-US" sz="2400" kern="1200" dirty="0" smtClean="0">
                  <a:solidFill>
                    <a:prstClr val="black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defTabSz="912813" fontAlgn="base">
                <a:lnSpc>
                  <a:spcPct val="110000"/>
                </a:lnSpc>
                <a:spcBef>
                  <a:spcPct val="0"/>
                </a:spcBef>
                <a:spcAft>
                  <a:spcPts val="1200"/>
                </a:spcAft>
                <a:buClr>
                  <a:schemeClr val="accent1"/>
                </a:buClr>
                <a:buNone/>
              </a:pPr>
              <a:r>
                <a:rPr lang="en-US" sz="2400" b="1" spc="120" dirty="0">
                  <a:solidFill>
                    <a:schemeClr val="accent2">
                      <a:lumMod val="75000"/>
                    </a:schemeClr>
                  </a:solidFill>
                </a:rPr>
                <a:t>THE OUTCOME: </a:t>
              </a:r>
              <a:br>
                <a:rPr lang="en-US" b="1" dirty="0">
                  <a:solidFill>
                    <a:schemeClr val="accent2">
                      <a:lumMod val="75000"/>
                    </a:schemeClr>
                  </a:solidFill>
                  <a:ea typeface="ＭＳ Ｐゴシック" charset="0"/>
                </a:rPr>
              </a:br>
              <a:r>
                <a:rPr lang="en-US" sz="2600" b="1" i="1" dirty="0">
                  <a:solidFill>
                    <a:schemeClr val="accent2">
                      <a:lumMod val="75000"/>
                    </a:schemeClr>
                  </a:solidFill>
                  <a:ea typeface="ＭＳ Ｐゴシック" charset="0"/>
                </a:rPr>
                <a:t>Two enormous benefits:</a:t>
              </a:r>
            </a:p>
            <a:p>
              <a:pPr marL="347663" indent="-347663" defTabSz="912813" fontAlgn="base">
                <a:spcBef>
                  <a:spcPct val="0"/>
                </a:spcBef>
                <a:spcAft>
                  <a:spcPts val="1200"/>
                </a:spcAft>
                <a:buClr>
                  <a:schemeClr val="accent2">
                    <a:lumMod val="75000"/>
                  </a:schemeClr>
                </a:buClr>
                <a:buFont typeface="Wingdings" panose="05000000000000000000" pitchFamily="2" charset="2"/>
                <a:buChar char="ü"/>
              </a:pPr>
              <a:r>
                <a:rPr lang="en-US" sz="2200" b="1" i="1" dirty="0">
                  <a:solidFill>
                    <a:schemeClr val="accent2">
                      <a:lumMod val="75000"/>
                    </a:schemeClr>
                  </a:solidFill>
                  <a:ea typeface="ＭＳ Ｐゴシック" charset="0"/>
                </a:rPr>
                <a:t>Users can customize their own visualizations, which are generated in just a few seconds</a:t>
              </a:r>
            </a:p>
            <a:p>
              <a:pPr marL="347663" indent="-347663" defTabSz="912813" fontAlgn="base">
                <a:spcBef>
                  <a:spcPct val="0"/>
                </a:spcBef>
                <a:spcAft>
                  <a:spcPts val="1200"/>
                </a:spcAft>
                <a:buClr>
                  <a:schemeClr val="accent2">
                    <a:lumMod val="75000"/>
                  </a:schemeClr>
                </a:buClr>
                <a:buFont typeface="Wingdings" panose="05000000000000000000" pitchFamily="2" charset="2"/>
                <a:buChar char="ü"/>
              </a:pPr>
              <a:r>
                <a:rPr lang="en-US" sz="2200" b="1" i="1" dirty="0">
                  <a:solidFill>
                    <a:schemeClr val="accent2">
                      <a:lumMod val="75000"/>
                    </a:schemeClr>
                  </a:solidFill>
                  <a:ea typeface="ＭＳ Ｐゴシック" charset="0"/>
                </a:rPr>
                <a:t>HPCC Systems works in 2 modes: </a:t>
              </a:r>
              <a:br>
                <a:rPr lang="en-US" sz="2200" b="1" i="1" dirty="0">
                  <a:solidFill>
                    <a:schemeClr val="accent2">
                      <a:lumMod val="75000"/>
                    </a:schemeClr>
                  </a:solidFill>
                  <a:ea typeface="ＭＳ Ｐゴシック" charset="0"/>
                </a:rPr>
              </a:br>
              <a:r>
                <a:rPr lang="en-US" sz="2200" b="1" i="1" dirty="0">
                  <a:solidFill>
                    <a:schemeClr val="accent2">
                      <a:lumMod val="75000"/>
                    </a:schemeClr>
                  </a:solidFill>
                  <a:ea typeface="ＭＳ Ｐゴシック" charset="0"/>
                </a:rPr>
                <a:t>1. offline crunching of huge, </a:t>
              </a:r>
              <a:br>
                <a:rPr lang="en-US" sz="2200" b="1" i="1" dirty="0">
                  <a:solidFill>
                    <a:schemeClr val="accent2">
                      <a:lumMod val="75000"/>
                    </a:schemeClr>
                  </a:solidFill>
                  <a:ea typeface="ＭＳ Ｐゴシック" charset="0"/>
                </a:rPr>
              </a:br>
              <a:r>
                <a:rPr lang="en-US" sz="2200" b="1" i="1" dirty="0">
                  <a:solidFill>
                    <a:schemeClr val="accent2">
                      <a:lumMod val="75000"/>
                    </a:schemeClr>
                  </a:solidFill>
                  <a:ea typeface="ＭＳ Ｐゴシック" charset="0"/>
                </a:rPr>
                <a:t>    pre-defined requests</a:t>
              </a:r>
              <a:br>
                <a:rPr lang="en-US" sz="2200" b="1" i="1" dirty="0">
                  <a:solidFill>
                    <a:schemeClr val="accent2">
                      <a:lumMod val="75000"/>
                    </a:schemeClr>
                  </a:solidFill>
                  <a:ea typeface="ＭＳ Ｐゴシック" charset="0"/>
                </a:rPr>
              </a:br>
              <a:r>
                <a:rPr lang="en-US" sz="2200" b="1" i="1" dirty="0">
                  <a:solidFill>
                    <a:schemeClr val="accent2">
                      <a:lumMod val="75000"/>
                    </a:schemeClr>
                  </a:solidFill>
                  <a:ea typeface="ＭＳ Ｐゴシック" charset="0"/>
                </a:rPr>
                <a:t>2. smaller calculations in real-</a:t>
              </a:r>
              <a:br>
                <a:rPr lang="en-US" sz="2200" b="1" i="1" dirty="0">
                  <a:solidFill>
                    <a:schemeClr val="accent2">
                      <a:lumMod val="75000"/>
                    </a:schemeClr>
                  </a:solidFill>
                  <a:ea typeface="ＭＳ Ｐゴシック" charset="0"/>
                </a:rPr>
              </a:br>
              <a:r>
                <a:rPr lang="en-US" sz="2200" b="1" i="1" dirty="0">
                  <a:solidFill>
                    <a:schemeClr val="accent2">
                      <a:lumMod val="75000"/>
                    </a:schemeClr>
                  </a:solidFill>
                  <a:ea typeface="ＭＳ Ｐゴシック" charset="0"/>
                </a:rPr>
                <a:t>    time on customer generated </a:t>
              </a:r>
              <a:br>
                <a:rPr lang="en-US" sz="2200" b="1" i="1" dirty="0">
                  <a:solidFill>
                    <a:schemeClr val="accent2">
                      <a:lumMod val="75000"/>
                    </a:schemeClr>
                  </a:solidFill>
                  <a:ea typeface="ＭＳ Ｐゴシック" charset="0"/>
                </a:rPr>
              </a:br>
              <a:r>
                <a:rPr lang="en-US" sz="2200" b="1" i="1" dirty="0">
                  <a:solidFill>
                    <a:schemeClr val="accent2">
                      <a:lumMod val="75000"/>
                    </a:schemeClr>
                  </a:solidFill>
                  <a:ea typeface="ＭＳ Ｐゴシック" charset="0"/>
                </a:rPr>
                <a:t>    data slices</a:t>
              </a:r>
            </a:p>
          </p:txBody>
        </p:sp>
        <p:grpSp>
          <p:nvGrpSpPr>
            <p:cNvPr id="21" name="Group 15"/>
            <p:cNvGrpSpPr>
              <a:grpSpLocks noChangeAspect="1"/>
            </p:cNvGrpSpPr>
            <p:nvPr/>
          </p:nvGrpSpPr>
          <p:grpSpPr bwMode="auto">
            <a:xfrm>
              <a:off x="10274472" y="1498599"/>
              <a:ext cx="681532" cy="487485"/>
              <a:chOff x="3167" y="710"/>
              <a:chExt cx="576" cy="412"/>
            </a:xfrm>
            <a:solidFill>
              <a:schemeClr val="accent2">
                <a:lumMod val="75000"/>
              </a:schemeClr>
            </a:solidFill>
          </p:grpSpPr>
          <p:sp>
            <p:nvSpPr>
              <p:cNvPr id="22" name="Freeform 16"/>
              <p:cNvSpPr>
                <a:spLocks/>
              </p:cNvSpPr>
              <p:nvPr/>
            </p:nvSpPr>
            <p:spPr bwMode="auto">
              <a:xfrm>
                <a:off x="3167" y="710"/>
                <a:ext cx="44" cy="275"/>
              </a:xfrm>
              <a:custGeom>
                <a:avLst/>
                <a:gdLst>
                  <a:gd name="T0" fmla="*/ 176 w 176"/>
                  <a:gd name="T1" fmla="*/ 26 h 1085"/>
                  <a:gd name="T2" fmla="*/ 150 w 176"/>
                  <a:gd name="T3" fmla="*/ 0 h 1085"/>
                  <a:gd name="T4" fmla="*/ 26 w 176"/>
                  <a:gd name="T5" fmla="*/ 0 h 1085"/>
                  <a:gd name="T6" fmla="*/ 0 w 176"/>
                  <a:gd name="T7" fmla="*/ 26 h 1085"/>
                  <a:gd name="T8" fmla="*/ 0 w 176"/>
                  <a:gd name="T9" fmla="*/ 1085 h 1085"/>
                  <a:gd name="T10" fmla="*/ 176 w 176"/>
                  <a:gd name="T11" fmla="*/ 994 h 1085"/>
                  <a:gd name="T12" fmla="*/ 176 w 176"/>
                  <a:gd name="T13" fmla="*/ 26 h 10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6" h="1085">
                    <a:moveTo>
                      <a:pt x="176" y="26"/>
                    </a:moveTo>
                    <a:cubicBezTo>
                      <a:pt x="176" y="12"/>
                      <a:pt x="164" y="0"/>
                      <a:pt x="150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12" y="0"/>
                      <a:pt x="0" y="12"/>
                      <a:pt x="0" y="26"/>
                    </a:cubicBezTo>
                    <a:cubicBezTo>
                      <a:pt x="0" y="1085"/>
                      <a:pt x="0" y="1085"/>
                      <a:pt x="0" y="1085"/>
                    </a:cubicBezTo>
                    <a:cubicBezTo>
                      <a:pt x="49" y="1041"/>
                      <a:pt x="109" y="1008"/>
                      <a:pt x="176" y="994"/>
                    </a:cubicBezTo>
                    <a:lnTo>
                      <a:pt x="176" y="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" name="Freeform 17"/>
              <p:cNvSpPr>
                <a:spLocks noEditPoints="1"/>
              </p:cNvSpPr>
              <p:nvPr/>
            </p:nvSpPr>
            <p:spPr bwMode="auto">
              <a:xfrm>
                <a:off x="3167" y="776"/>
                <a:ext cx="576" cy="346"/>
              </a:xfrm>
              <a:custGeom>
                <a:avLst/>
                <a:gdLst>
                  <a:gd name="T0" fmla="*/ 2249 w 2275"/>
                  <a:gd name="T1" fmla="*/ 1189 h 1364"/>
                  <a:gd name="T2" fmla="*/ 498 w 2275"/>
                  <a:gd name="T3" fmla="*/ 1189 h 1364"/>
                  <a:gd name="T4" fmla="*/ 512 w 2275"/>
                  <a:gd name="T5" fmla="*/ 1108 h 1364"/>
                  <a:gd name="T6" fmla="*/ 505 w 2275"/>
                  <a:gd name="T7" fmla="*/ 1051 h 1364"/>
                  <a:gd name="T8" fmla="*/ 941 w 2275"/>
                  <a:gd name="T9" fmla="*/ 615 h 1364"/>
                  <a:gd name="T10" fmla="*/ 999 w 2275"/>
                  <a:gd name="T11" fmla="*/ 622 h 1364"/>
                  <a:gd name="T12" fmla="*/ 1056 w 2275"/>
                  <a:gd name="T13" fmla="*/ 615 h 1364"/>
                  <a:gd name="T14" fmla="*/ 1201 w 2275"/>
                  <a:gd name="T15" fmla="*/ 760 h 1364"/>
                  <a:gd name="T16" fmla="*/ 1194 w 2275"/>
                  <a:gd name="T17" fmla="*/ 817 h 1364"/>
                  <a:gd name="T18" fmla="*/ 1450 w 2275"/>
                  <a:gd name="T19" fmla="*/ 1073 h 1364"/>
                  <a:gd name="T20" fmla="*/ 1707 w 2275"/>
                  <a:gd name="T21" fmla="*/ 817 h 1364"/>
                  <a:gd name="T22" fmla="*/ 1700 w 2275"/>
                  <a:gd name="T23" fmla="*/ 760 h 1364"/>
                  <a:gd name="T24" fmla="*/ 1954 w 2275"/>
                  <a:gd name="T25" fmla="*/ 505 h 1364"/>
                  <a:gd name="T26" fmla="*/ 2012 w 2275"/>
                  <a:gd name="T27" fmla="*/ 512 h 1364"/>
                  <a:gd name="T28" fmla="*/ 2268 w 2275"/>
                  <a:gd name="T29" fmla="*/ 256 h 1364"/>
                  <a:gd name="T30" fmla="*/ 2012 w 2275"/>
                  <a:gd name="T31" fmla="*/ 0 h 1364"/>
                  <a:gd name="T32" fmla="*/ 1755 w 2275"/>
                  <a:gd name="T33" fmla="*/ 256 h 1364"/>
                  <a:gd name="T34" fmla="*/ 1762 w 2275"/>
                  <a:gd name="T35" fmla="*/ 314 h 1364"/>
                  <a:gd name="T36" fmla="*/ 1508 w 2275"/>
                  <a:gd name="T37" fmla="*/ 568 h 1364"/>
                  <a:gd name="T38" fmla="*/ 1450 w 2275"/>
                  <a:gd name="T39" fmla="*/ 561 h 1364"/>
                  <a:gd name="T40" fmla="*/ 1393 w 2275"/>
                  <a:gd name="T41" fmla="*/ 568 h 1364"/>
                  <a:gd name="T42" fmla="*/ 1248 w 2275"/>
                  <a:gd name="T43" fmla="*/ 423 h 1364"/>
                  <a:gd name="T44" fmla="*/ 1255 w 2275"/>
                  <a:gd name="T45" fmla="*/ 366 h 1364"/>
                  <a:gd name="T46" fmla="*/ 999 w 2275"/>
                  <a:gd name="T47" fmla="*/ 109 h 1364"/>
                  <a:gd name="T48" fmla="*/ 742 w 2275"/>
                  <a:gd name="T49" fmla="*/ 366 h 1364"/>
                  <a:gd name="T50" fmla="*/ 750 w 2275"/>
                  <a:gd name="T51" fmla="*/ 423 h 1364"/>
                  <a:gd name="T52" fmla="*/ 314 w 2275"/>
                  <a:gd name="T53" fmla="*/ 859 h 1364"/>
                  <a:gd name="T54" fmla="*/ 256 w 2275"/>
                  <a:gd name="T55" fmla="*/ 852 h 1364"/>
                  <a:gd name="T56" fmla="*/ 0 w 2275"/>
                  <a:gd name="T57" fmla="*/ 1108 h 1364"/>
                  <a:gd name="T58" fmla="*/ 256 w 2275"/>
                  <a:gd name="T59" fmla="*/ 1364 h 1364"/>
                  <a:gd name="T60" fmla="*/ 2249 w 2275"/>
                  <a:gd name="T61" fmla="*/ 1364 h 1364"/>
                  <a:gd name="T62" fmla="*/ 2275 w 2275"/>
                  <a:gd name="T63" fmla="*/ 1339 h 1364"/>
                  <a:gd name="T64" fmla="*/ 2275 w 2275"/>
                  <a:gd name="T65" fmla="*/ 1214 h 1364"/>
                  <a:gd name="T66" fmla="*/ 2249 w 2275"/>
                  <a:gd name="T67" fmla="*/ 1189 h 1364"/>
                  <a:gd name="T68" fmla="*/ 2012 w 2275"/>
                  <a:gd name="T69" fmla="*/ 150 h 1364"/>
                  <a:gd name="T70" fmla="*/ 2118 w 2275"/>
                  <a:gd name="T71" fmla="*/ 256 h 1364"/>
                  <a:gd name="T72" fmla="*/ 2012 w 2275"/>
                  <a:gd name="T73" fmla="*/ 363 h 1364"/>
                  <a:gd name="T74" fmla="*/ 1905 w 2275"/>
                  <a:gd name="T75" fmla="*/ 256 h 1364"/>
                  <a:gd name="T76" fmla="*/ 2012 w 2275"/>
                  <a:gd name="T77" fmla="*/ 150 h 13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275" h="1364">
                    <a:moveTo>
                      <a:pt x="2249" y="1189"/>
                    </a:moveTo>
                    <a:cubicBezTo>
                      <a:pt x="498" y="1189"/>
                      <a:pt x="498" y="1189"/>
                      <a:pt x="498" y="1189"/>
                    </a:cubicBezTo>
                    <a:cubicBezTo>
                      <a:pt x="507" y="1163"/>
                      <a:pt x="512" y="1136"/>
                      <a:pt x="512" y="1108"/>
                    </a:cubicBezTo>
                    <a:cubicBezTo>
                      <a:pt x="512" y="1088"/>
                      <a:pt x="510" y="1069"/>
                      <a:pt x="505" y="1051"/>
                    </a:cubicBezTo>
                    <a:cubicBezTo>
                      <a:pt x="941" y="615"/>
                      <a:pt x="941" y="615"/>
                      <a:pt x="941" y="615"/>
                    </a:cubicBezTo>
                    <a:cubicBezTo>
                      <a:pt x="960" y="619"/>
                      <a:pt x="979" y="622"/>
                      <a:pt x="999" y="622"/>
                    </a:cubicBezTo>
                    <a:cubicBezTo>
                      <a:pt x="1018" y="622"/>
                      <a:pt x="1038" y="619"/>
                      <a:pt x="1056" y="615"/>
                    </a:cubicBezTo>
                    <a:cubicBezTo>
                      <a:pt x="1201" y="760"/>
                      <a:pt x="1201" y="760"/>
                      <a:pt x="1201" y="760"/>
                    </a:cubicBezTo>
                    <a:cubicBezTo>
                      <a:pt x="1197" y="778"/>
                      <a:pt x="1194" y="798"/>
                      <a:pt x="1194" y="817"/>
                    </a:cubicBezTo>
                    <a:cubicBezTo>
                      <a:pt x="1194" y="959"/>
                      <a:pt x="1309" y="1073"/>
                      <a:pt x="1450" y="1073"/>
                    </a:cubicBezTo>
                    <a:cubicBezTo>
                      <a:pt x="1592" y="1073"/>
                      <a:pt x="1707" y="959"/>
                      <a:pt x="1707" y="817"/>
                    </a:cubicBezTo>
                    <a:cubicBezTo>
                      <a:pt x="1707" y="798"/>
                      <a:pt x="1704" y="778"/>
                      <a:pt x="1700" y="760"/>
                    </a:cubicBezTo>
                    <a:cubicBezTo>
                      <a:pt x="1954" y="505"/>
                      <a:pt x="1954" y="505"/>
                      <a:pt x="1954" y="505"/>
                    </a:cubicBezTo>
                    <a:cubicBezTo>
                      <a:pt x="1973" y="510"/>
                      <a:pt x="1992" y="512"/>
                      <a:pt x="2012" y="512"/>
                    </a:cubicBezTo>
                    <a:cubicBezTo>
                      <a:pt x="2153" y="512"/>
                      <a:pt x="2268" y="398"/>
                      <a:pt x="2268" y="256"/>
                    </a:cubicBezTo>
                    <a:cubicBezTo>
                      <a:pt x="2268" y="115"/>
                      <a:pt x="2153" y="0"/>
                      <a:pt x="2012" y="0"/>
                    </a:cubicBezTo>
                    <a:cubicBezTo>
                      <a:pt x="1870" y="0"/>
                      <a:pt x="1755" y="115"/>
                      <a:pt x="1755" y="256"/>
                    </a:cubicBezTo>
                    <a:cubicBezTo>
                      <a:pt x="1755" y="276"/>
                      <a:pt x="1758" y="295"/>
                      <a:pt x="1762" y="314"/>
                    </a:cubicBezTo>
                    <a:cubicBezTo>
                      <a:pt x="1508" y="568"/>
                      <a:pt x="1508" y="568"/>
                      <a:pt x="1508" y="568"/>
                    </a:cubicBezTo>
                    <a:cubicBezTo>
                      <a:pt x="1489" y="564"/>
                      <a:pt x="1470" y="561"/>
                      <a:pt x="1450" y="561"/>
                    </a:cubicBezTo>
                    <a:cubicBezTo>
                      <a:pt x="1431" y="561"/>
                      <a:pt x="1412" y="564"/>
                      <a:pt x="1393" y="568"/>
                    </a:cubicBezTo>
                    <a:cubicBezTo>
                      <a:pt x="1248" y="423"/>
                      <a:pt x="1248" y="423"/>
                      <a:pt x="1248" y="423"/>
                    </a:cubicBezTo>
                    <a:cubicBezTo>
                      <a:pt x="1252" y="404"/>
                      <a:pt x="1255" y="385"/>
                      <a:pt x="1255" y="366"/>
                    </a:cubicBezTo>
                    <a:cubicBezTo>
                      <a:pt x="1255" y="224"/>
                      <a:pt x="1140" y="109"/>
                      <a:pt x="999" y="109"/>
                    </a:cubicBezTo>
                    <a:cubicBezTo>
                      <a:pt x="857" y="109"/>
                      <a:pt x="742" y="224"/>
                      <a:pt x="742" y="366"/>
                    </a:cubicBezTo>
                    <a:cubicBezTo>
                      <a:pt x="742" y="385"/>
                      <a:pt x="745" y="404"/>
                      <a:pt x="750" y="423"/>
                    </a:cubicBezTo>
                    <a:cubicBezTo>
                      <a:pt x="314" y="859"/>
                      <a:pt x="314" y="859"/>
                      <a:pt x="314" y="859"/>
                    </a:cubicBezTo>
                    <a:cubicBezTo>
                      <a:pt x="295" y="855"/>
                      <a:pt x="276" y="852"/>
                      <a:pt x="256" y="852"/>
                    </a:cubicBezTo>
                    <a:cubicBezTo>
                      <a:pt x="115" y="852"/>
                      <a:pt x="0" y="967"/>
                      <a:pt x="0" y="1108"/>
                    </a:cubicBezTo>
                    <a:cubicBezTo>
                      <a:pt x="0" y="1249"/>
                      <a:pt x="115" y="1364"/>
                      <a:pt x="256" y="1364"/>
                    </a:cubicBezTo>
                    <a:cubicBezTo>
                      <a:pt x="2249" y="1364"/>
                      <a:pt x="2249" y="1364"/>
                      <a:pt x="2249" y="1364"/>
                    </a:cubicBezTo>
                    <a:cubicBezTo>
                      <a:pt x="2263" y="1364"/>
                      <a:pt x="2275" y="1353"/>
                      <a:pt x="2275" y="1339"/>
                    </a:cubicBezTo>
                    <a:cubicBezTo>
                      <a:pt x="2275" y="1214"/>
                      <a:pt x="2275" y="1214"/>
                      <a:pt x="2275" y="1214"/>
                    </a:cubicBezTo>
                    <a:cubicBezTo>
                      <a:pt x="2275" y="1200"/>
                      <a:pt x="2263" y="1189"/>
                      <a:pt x="2249" y="1189"/>
                    </a:cubicBezTo>
                    <a:close/>
                    <a:moveTo>
                      <a:pt x="2012" y="150"/>
                    </a:moveTo>
                    <a:cubicBezTo>
                      <a:pt x="2070" y="150"/>
                      <a:pt x="2118" y="197"/>
                      <a:pt x="2118" y="256"/>
                    </a:cubicBezTo>
                    <a:cubicBezTo>
                      <a:pt x="2118" y="315"/>
                      <a:pt x="2070" y="363"/>
                      <a:pt x="2012" y="363"/>
                    </a:cubicBezTo>
                    <a:cubicBezTo>
                      <a:pt x="1953" y="363"/>
                      <a:pt x="1905" y="315"/>
                      <a:pt x="1905" y="256"/>
                    </a:cubicBezTo>
                    <a:cubicBezTo>
                      <a:pt x="1905" y="197"/>
                      <a:pt x="1953" y="150"/>
                      <a:pt x="2012" y="1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1190915"/>
            <a:ext cx="3295651" cy="4943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363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521498" y="5429250"/>
            <a:ext cx="314900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200" b="1" dirty="0">
                <a:solidFill>
                  <a:schemeClr val="accent2">
                    <a:lumMod val="75000"/>
                  </a:schemeClr>
                </a:solidFill>
              </a:rPr>
              <a:t>hpccsystems.com</a:t>
            </a:r>
          </a:p>
        </p:txBody>
      </p:sp>
    </p:spTree>
    <p:extLst>
      <p:ext uri="{BB962C8B-B14F-4D97-AF65-F5344CB8AC3E}">
        <p14:creationId xmlns:p14="http://schemas.microsoft.com/office/powerpoint/2010/main" val="18201449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TextBox 852"/>
          <p:cNvSpPr txBox="1"/>
          <p:nvPr/>
        </p:nvSpPr>
        <p:spPr>
          <a:xfrm>
            <a:off x="3403600" y="5101258"/>
            <a:ext cx="4637008" cy="1160277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40000"/>
                  <a:lumOff val="60000"/>
                </a:schemeClr>
              </a:gs>
              <a:gs pos="56000">
                <a:schemeClr val="bg1"/>
              </a:gs>
            </a:gsLst>
            <a:lin ang="5400000" scaled="1"/>
            <a:tileRect/>
          </a:gradFill>
        </p:spPr>
        <p:txBody>
          <a:bodyPr wrap="none" lIns="91440" tIns="91440" rIns="0" bIns="0" rtlCol="0" anchor="t" anchorCtr="0">
            <a:noAutofit/>
          </a:bodyPr>
          <a:lstStyle/>
          <a:p>
            <a:pPr marL="685800" indent="-114300">
              <a:lnSpc>
                <a:spcPct val="85000"/>
              </a:lnSpc>
              <a:spcAft>
                <a:spcPts val="600"/>
              </a:spcAft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100" dirty="0"/>
              <a:t>Grid computing</a:t>
            </a:r>
          </a:p>
          <a:p>
            <a:pPr marL="685800" indent="-114300">
              <a:lnSpc>
                <a:spcPct val="85000"/>
              </a:lnSpc>
              <a:spcAft>
                <a:spcPts val="600"/>
              </a:spcAft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100" dirty="0"/>
              <a:t>Data-centric language (ECL)</a:t>
            </a:r>
          </a:p>
          <a:p>
            <a:pPr marL="685800" indent="-114300">
              <a:lnSpc>
                <a:spcPct val="85000"/>
              </a:lnSpc>
              <a:spcAft>
                <a:spcPts val="600"/>
              </a:spcAft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100" dirty="0"/>
              <a:t>Integrated delivery system that offers data plus analytics</a:t>
            </a:r>
          </a:p>
        </p:txBody>
      </p:sp>
      <p:sp>
        <p:nvSpPr>
          <p:cNvPr id="3227" name="Freeform 153"/>
          <p:cNvSpPr>
            <a:spLocks noEditPoints="1"/>
          </p:cNvSpPr>
          <p:nvPr/>
        </p:nvSpPr>
        <p:spPr bwMode="auto">
          <a:xfrm>
            <a:off x="3417888" y="771525"/>
            <a:ext cx="4627563" cy="4303395"/>
          </a:xfrm>
          <a:custGeom>
            <a:avLst/>
            <a:gdLst>
              <a:gd name="T0" fmla="*/ 3385 w 3529"/>
              <a:gd name="T1" fmla="*/ 3340 h 3340"/>
              <a:gd name="T2" fmla="*/ 144 w 3529"/>
              <a:gd name="T3" fmla="*/ 3340 h 3340"/>
              <a:gd name="T4" fmla="*/ 0 w 3529"/>
              <a:gd name="T5" fmla="*/ 3196 h 3340"/>
              <a:gd name="T6" fmla="*/ 0 w 3529"/>
              <a:gd name="T7" fmla="*/ 143 h 3340"/>
              <a:gd name="T8" fmla="*/ 144 w 3529"/>
              <a:gd name="T9" fmla="*/ 0 h 3340"/>
              <a:gd name="T10" fmla="*/ 3385 w 3529"/>
              <a:gd name="T11" fmla="*/ 0 h 3340"/>
              <a:gd name="T12" fmla="*/ 3529 w 3529"/>
              <a:gd name="T13" fmla="*/ 143 h 3340"/>
              <a:gd name="T14" fmla="*/ 3529 w 3529"/>
              <a:gd name="T15" fmla="*/ 3196 h 3340"/>
              <a:gd name="T16" fmla="*/ 3385 w 3529"/>
              <a:gd name="T17" fmla="*/ 3340 h 3340"/>
              <a:gd name="T18" fmla="*/ 144 w 3529"/>
              <a:gd name="T19" fmla="*/ 14 h 3340"/>
              <a:gd name="T20" fmla="*/ 14 w 3529"/>
              <a:gd name="T21" fmla="*/ 143 h 3340"/>
              <a:gd name="T22" fmla="*/ 14 w 3529"/>
              <a:gd name="T23" fmla="*/ 3196 h 3340"/>
              <a:gd name="T24" fmla="*/ 144 w 3529"/>
              <a:gd name="T25" fmla="*/ 3326 h 3340"/>
              <a:gd name="T26" fmla="*/ 3385 w 3529"/>
              <a:gd name="T27" fmla="*/ 3326 h 3340"/>
              <a:gd name="T28" fmla="*/ 3515 w 3529"/>
              <a:gd name="T29" fmla="*/ 3196 h 3340"/>
              <a:gd name="T30" fmla="*/ 3515 w 3529"/>
              <a:gd name="T31" fmla="*/ 143 h 3340"/>
              <a:gd name="T32" fmla="*/ 3385 w 3529"/>
              <a:gd name="T33" fmla="*/ 14 h 3340"/>
              <a:gd name="T34" fmla="*/ 144 w 3529"/>
              <a:gd name="T35" fmla="*/ 14 h 33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3529" h="3340">
                <a:moveTo>
                  <a:pt x="3385" y="3340"/>
                </a:moveTo>
                <a:cubicBezTo>
                  <a:pt x="144" y="3340"/>
                  <a:pt x="144" y="3340"/>
                  <a:pt x="144" y="3340"/>
                </a:cubicBezTo>
                <a:cubicBezTo>
                  <a:pt x="65" y="3340"/>
                  <a:pt x="0" y="3276"/>
                  <a:pt x="0" y="3196"/>
                </a:cubicBezTo>
                <a:cubicBezTo>
                  <a:pt x="0" y="143"/>
                  <a:pt x="0" y="143"/>
                  <a:pt x="0" y="143"/>
                </a:cubicBezTo>
                <a:cubicBezTo>
                  <a:pt x="0" y="64"/>
                  <a:pt x="65" y="0"/>
                  <a:pt x="144" y="0"/>
                </a:cubicBezTo>
                <a:cubicBezTo>
                  <a:pt x="3385" y="0"/>
                  <a:pt x="3385" y="0"/>
                  <a:pt x="3385" y="0"/>
                </a:cubicBezTo>
                <a:cubicBezTo>
                  <a:pt x="3465" y="0"/>
                  <a:pt x="3529" y="64"/>
                  <a:pt x="3529" y="143"/>
                </a:cubicBezTo>
                <a:cubicBezTo>
                  <a:pt x="3529" y="3196"/>
                  <a:pt x="3529" y="3196"/>
                  <a:pt x="3529" y="3196"/>
                </a:cubicBezTo>
                <a:cubicBezTo>
                  <a:pt x="3529" y="3276"/>
                  <a:pt x="3465" y="3340"/>
                  <a:pt x="3385" y="3340"/>
                </a:cubicBezTo>
                <a:moveTo>
                  <a:pt x="144" y="14"/>
                </a:moveTo>
                <a:cubicBezTo>
                  <a:pt x="72" y="14"/>
                  <a:pt x="14" y="72"/>
                  <a:pt x="14" y="143"/>
                </a:cubicBezTo>
                <a:cubicBezTo>
                  <a:pt x="14" y="3196"/>
                  <a:pt x="14" y="3196"/>
                  <a:pt x="14" y="3196"/>
                </a:cubicBezTo>
                <a:cubicBezTo>
                  <a:pt x="14" y="3268"/>
                  <a:pt x="72" y="3326"/>
                  <a:pt x="144" y="3326"/>
                </a:cubicBezTo>
                <a:cubicBezTo>
                  <a:pt x="3385" y="3326"/>
                  <a:pt x="3385" y="3326"/>
                  <a:pt x="3385" y="3326"/>
                </a:cubicBezTo>
                <a:cubicBezTo>
                  <a:pt x="3457" y="3326"/>
                  <a:pt x="3515" y="3268"/>
                  <a:pt x="3515" y="3196"/>
                </a:cubicBezTo>
                <a:cubicBezTo>
                  <a:pt x="3515" y="143"/>
                  <a:pt x="3515" y="143"/>
                  <a:pt x="3515" y="143"/>
                </a:cubicBezTo>
                <a:cubicBezTo>
                  <a:pt x="3515" y="72"/>
                  <a:pt x="3457" y="14"/>
                  <a:pt x="3385" y="14"/>
                </a:cubicBezTo>
                <a:cubicBezTo>
                  <a:pt x="144" y="14"/>
                  <a:pt x="144" y="14"/>
                  <a:pt x="144" y="14"/>
                </a:cubicBezTo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80" name="Trapezoid 1379"/>
          <p:cNvSpPr/>
          <p:nvPr/>
        </p:nvSpPr>
        <p:spPr>
          <a:xfrm rot="5400000">
            <a:off x="2608264" y="-173036"/>
            <a:ext cx="4816476" cy="6045202"/>
          </a:xfrm>
          <a:prstGeom prst="trapezoid">
            <a:avLst>
              <a:gd name="adj" fmla="val 43957"/>
            </a:avLst>
          </a:prstGeom>
          <a:gradFill flip="none" rotWithShape="1">
            <a:gsLst>
              <a:gs pos="0">
                <a:schemeClr val="accent2">
                  <a:lumMod val="75000"/>
                </a:schemeClr>
              </a:gs>
              <a:gs pos="100000">
                <a:schemeClr val="accent2">
                  <a:lumMod val="20000"/>
                  <a:lumOff val="80000"/>
                  <a:alpha val="0"/>
                </a:schemeClr>
              </a:gs>
              <a:gs pos="62000">
                <a:schemeClr val="accent2">
                  <a:lumMod val="20000"/>
                  <a:lumOff val="80000"/>
                </a:schemeClr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226" name="Freeform 152"/>
          <p:cNvSpPr>
            <a:spLocks/>
          </p:cNvSpPr>
          <p:nvPr/>
        </p:nvSpPr>
        <p:spPr bwMode="auto">
          <a:xfrm>
            <a:off x="3340100" y="952500"/>
            <a:ext cx="159200" cy="3906838"/>
          </a:xfrm>
          <a:custGeom>
            <a:avLst/>
            <a:gdLst>
              <a:gd name="T0" fmla="*/ 3515 w 3515"/>
              <a:gd name="T1" fmla="*/ 3292 h 3326"/>
              <a:gd name="T2" fmla="*/ 3481 w 3515"/>
              <a:gd name="T3" fmla="*/ 3326 h 3326"/>
              <a:gd name="T4" fmla="*/ 34 w 3515"/>
              <a:gd name="T5" fmla="*/ 3326 h 3326"/>
              <a:gd name="T6" fmla="*/ 0 w 3515"/>
              <a:gd name="T7" fmla="*/ 3292 h 3326"/>
              <a:gd name="T8" fmla="*/ 0 w 3515"/>
              <a:gd name="T9" fmla="*/ 34 h 3326"/>
              <a:gd name="T10" fmla="*/ 34 w 3515"/>
              <a:gd name="T11" fmla="*/ 0 h 3326"/>
              <a:gd name="T12" fmla="*/ 3481 w 3515"/>
              <a:gd name="T13" fmla="*/ 0 h 3326"/>
              <a:gd name="T14" fmla="*/ 3515 w 3515"/>
              <a:gd name="T15" fmla="*/ 34 h 3326"/>
              <a:gd name="T16" fmla="*/ 3515 w 3515"/>
              <a:gd name="T17" fmla="*/ 3292 h 33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515" h="3326">
                <a:moveTo>
                  <a:pt x="3515" y="3292"/>
                </a:moveTo>
                <a:cubicBezTo>
                  <a:pt x="3515" y="3311"/>
                  <a:pt x="3500" y="3326"/>
                  <a:pt x="3481" y="3326"/>
                </a:cubicBezTo>
                <a:cubicBezTo>
                  <a:pt x="34" y="3326"/>
                  <a:pt x="34" y="3326"/>
                  <a:pt x="34" y="3326"/>
                </a:cubicBezTo>
                <a:cubicBezTo>
                  <a:pt x="15" y="3326"/>
                  <a:pt x="0" y="3311"/>
                  <a:pt x="0" y="3292"/>
                </a:cubicBezTo>
                <a:cubicBezTo>
                  <a:pt x="0" y="34"/>
                  <a:pt x="0" y="34"/>
                  <a:pt x="0" y="34"/>
                </a:cubicBezTo>
                <a:cubicBezTo>
                  <a:pt x="0" y="15"/>
                  <a:pt x="15" y="0"/>
                  <a:pt x="34" y="0"/>
                </a:cubicBezTo>
                <a:cubicBezTo>
                  <a:pt x="3481" y="0"/>
                  <a:pt x="3481" y="0"/>
                  <a:pt x="3481" y="0"/>
                </a:cubicBezTo>
                <a:cubicBezTo>
                  <a:pt x="3500" y="0"/>
                  <a:pt x="3515" y="15"/>
                  <a:pt x="3515" y="34"/>
                </a:cubicBezTo>
                <a:cubicBezTo>
                  <a:pt x="3515" y="3292"/>
                  <a:pt x="3515" y="3292"/>
                  <a:pt x="3515" y="3292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33" name="Oval 159"/>
          <p:cNvSpPr>
            <a:spLocks noChangeArrowheads="1"/>
          </p:cNvSpPr>
          <p:nvPr/>
        </p:nvSpPr>
        <p:spPr bwMode="auto">
          <a:xfrm>
            <a:off x="3651250" y="1318281"/>
            <a:ext cx="1081088" cy="3022876"/>
          </a:xfrm>
          <a:prstGeom prst="ellipse">
            <a:avLst/>
          </a:prstGeom>
          <a:gradFill>
            <a:gsLst>
              <a:gs pos="0">
                <a:schemeClr val="accent2">
                  <a:lumMod val="75000"/>
                </a:schemeClr>
              </a:gs>
              <a:gs pos="100000">
                <a:schemeClr val="accent2">
                  <a:lumMod val="60000"/>
                  <a:lumOff val="40000"/>
                  <a:alpha val="0"/>
                </a:schemeClr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34" name="Oval 160"/>
          <p:cNvSpPr>
            <a:spLocks noChangeArrowheads="1"/>
          </p:cNvSpPr>
          <p:nvPr/>
        </p:nvSpPr>
        <p:spPr bwMode="auto">
          <a:xfrm>
            <a:off x="5140325" y="1922327"/>
            <a:ext cx="1025526" cy="1854476"/>
          </a:xfrm>
          <a:prstGeom prst="ellipse">
            <a:avLst/>
          </a:prstGeom>
          <a:gradFill>
            <a:gsLst>
              <a:gs pos="0">
                <a:schemeClr val="accent2">
                  <a:lumMod val="75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45" name="Freeform 173"/>
          <p:cNvSpPr>
            <a:spLocks/>
          </p:cNvSpPr>
          <p:nvPr/>
        </p:nvSpPr>
        <p:spPr bwMode="auto">
          <a:xfrm>
            <a:off x="2903538" y="979487"/>
            <a:ext cx="525912" cy="511175"/>
          </a:xfrm>
          <a:custGeom>
            <a:avLst/>
            <a:gdLst>
              <a:gd name="T0" fmla="*/ 356 w 356"/>
              <a:gd name="T1" fmla="*/ 149 h 322"/>
              <a:gd name="T2" fmla="*/ 9 w 356"/>
              <a:gd name="T3" fmla="*/ 322 h 322"/>
              <a:gd name="T4" fmla="*/ 0 w 356"/>
              <a:gd name="T5" fmla="*/ 0 h 322"/>
              <a:gd name="T6" fmla="*/ 356 w 356"/>
              <a:gd name="T7" fmla="*/ 149 h 3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56" h="322">
                <a:moveTo>
                  <a:pt x="356" y="149"/>
                </a:moveTo>
                <a:lnTo>
                  <a:pt x="9" y="322"/>
                </a:lnTo>
                <a:lnTo>
                  <a:pt x="0" y="0"/>
                </a:lnTo>
                <a:lnTo>
                  <a:pt x="356" y="149"/>
                </a:lnTo>
                <a:close/>
              </a:path>
            </a:pathLst>
          </a:custGeom>
          <a:gradFill>
            <a:gsLst>
              <a:gs pos="0">
                <a:schemeClr val="accent2">
                  <a:lumMod val="75000"/>
                </a:schemeClr>
              </a:gs>
              <a:gs pos="54000">
                <a:schemeClr val="accent2">
                  <a:lumMod val="60000"/>
                  <a:lumOff val="40000"/>
                </a:schemeClr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47" name="Freeform 175"/>
          <p:cNvSpPr>
            <a:spLocks/>
          </p:cNvSpPr>
          <p:nvPr/>
        </p:nvSpPr>
        <p:spPr bwMode="auto">
          <a:xfrm>
            <a:off x="2903538" y="1735137"/>
            <a:ext cx="525912" cy="511175"/>
          </a:xfrm>
          <a:custGeom>
            <a:avLst/>
            <a:gdLst>
              <a:gd name="T0" fmla="*/ 356 w 356"/>
              <a:gd name="T1" fmla="*/ 149 h 322"/>
              <a:gd name="T2" fmla="*/ 9 w 356"/>
              <a:gd name="T3" fmla="*/ 322 h 322"/>
              <a:gd name="T4" fmla="*/ 0 w 356"/>
              <a:gd name="T5" fmla="*/ 0 h 322"/>
              <a:gd name="T6" fmla="*/ 356 w 356"/>
              <a:gd name="T7" fmla="*/ 149 h 3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56" h="322">
                <a:moveTo>
                  <a:pt x="356" y="149"/>
                </a:moveTo>
                <a:lnTo>
                  <a:pt x="9" y="322"/>
                </a:lnTo>
                <a:lnTo>
                  <a:pt x="0" y="0"/>
                </a:lnTo>
                <a:lnTo>
                  <a:pt x="356" y="149"/>
                </a:lnTo>
                <a:close/>
              </a:path>
            </a:pathLst>
          </a:custGeom>
          <a:gradFill>
            <a:gsLst>
              <a:gs pos="0">
                <a:schemeClr val="accent2">
                  <a:lumMod val="75000"/>
                </a:schemeClr>
              </a:gs>
              <a:gs pos="54000">
                <a:schemeClr val="accent2">
                  <a:lumMod val="60000"/>
                  <a:lumOff val="40000"/>
                </a:schemeClr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72" name="Oval 183"/>
          <p:cNvSpPr>
            <a:spLocks noChangeArrowheads="1"/>
          </p:cNvSpPr>
          <p:nvPr/>
        </p:nvSpPr>
        <p:spPr bwMode="auto">
          <a:xfrm>
            <a:off x="2592388" y="3238500"/>
            <a:ext cx="130175" cy="130175"/>
          </a:xfrm>
          <a:prstGeom prst="ellipse">
            <a:avLst/>
          </a:prstGeom>
          <a:solidFill>
            <a:schemeClr val="accent2">
              <a:lumMod val="75000"/>
              <a:alpha val="3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49" name="Freeform 177"/>
          <p:cNvSpPr>
            <a:spLocks/>
          </p:cNvSpPr>
          <p:nvPr/>
        </p:nvSpPr>
        <p:spPr bwMode="auto">
          <a:xfrm>
            <a:off x="2903538" y="2466974"/>
            <a:ext cx="525912" cy="512763"/>
          </a:xfrm>
          <a:custGeom>
            <a:avLst/>
            <a:gdLst>
              <a:gd name="T0" fmla="*/ 356 w 356"/>
              <a:gd name="T1" fmla="*/ 149 h 323"/>
              <a:gd name="T2" fmla="*/ 9 w 356"/>
              <a:gd name="T3" fmla="*/ 323 h 323"/>
              <a:gd name="T4" fmla="*/ 0 w 356"/>
              <a:gd name="T5" fmla="*/ 0 h 323"/>
              <a:gd name="T6" fmla="*/ 356 w 356"/>
              <a:gd name="T7" fmla="*/ 149 h 3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56" h="323">
                <a:moveTo>
                  <a:pt x="356" y="149"/>
                </a:moveTo>
                <a:lnTo>
                  <a:pt x="9" y="323"/>
                </a:lnTo>
                <a:lnTo>
                  <a:pt x="0" y="0"/>
                </a:lnTo>
                <a:lnTo>
                  <a:pt x="356" y="149"/>
                </a:lnTo>
                <a:close/>
              </a:path>
            </a:pathLst>
          </a:custGeom>
          <a:gradFill>
            <a:gsLst>
              <a:gs pos="0">
                <a:schemeClr val="accent2">
                  <a:lumMod val="75000"/>
                </a:schemeClr>
              </a:gs>
              <a:gs pos="54000">
                <a:schemeClr val="accent2">
                  <a:lumMod val="60000"/>
                  <a:lumOff val="40000"/>
                </a:schemeClr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27" name="Oval 290"/>
          <p:cNvSpPr>
            <a:spLocks noChangeArrowheads="1"/>
          </p:cNvSpPr>
          <p:nvPr/>
        </p:nvSpPr>
        <p:spPr bwMode="auto">
          <a:xfrm>
            <a:off x="2589213" y="2871788"/>
            <a:ext cx="223838" cy="223838"/>
          </a:xfrm>
          <a:prstGeom prst="ellipse">
            <a:avLst/>
          </a:prstGeom>
          <a:solidFill>
            <a:schemeClr val="accent2">
              <a:lumMod val="75000"/>
              <a:alpha val="3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51" name="Freeform 179"/>
          <p:cNvSpPr>
            <a:spLocks/>
          </p:cNvSpPr>
          <p:nvPr/>
        </p:nvSpPr>
        <p:spPr bwMode="auto">
          <a:xfrm>
            <a:off x="2903538" y="3222624"/>
            <a:ext cx="525912" cy="511175"/>
          </a:xfrm>
          <a:custGeom>
            <a:avLst/>
            <a:gdLst>
              <a:gd name="T0" fmla="*/ 356 w 356"/>
              <a:gd name="T1" fmla="*/ 148 h 322"/>
              <a:gd name="T2" fmla="*/ 9 w 356"/>
              <a:gd name="T3" fmla="*/ 322 h 322"/>
              <a:gd name="T4" fmla="*/ 0 w 356"/>
              <a:gd name="T5" fmla="*/ 0 h 322"/>
              <a:gd name="T6" fmla="*/ 356 w 356"/>
              <a:gd name="T7" fmla="*/ 148 h 3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56" h="322">
                <a:moveTo>
                  <a:pt x="356" y="148"/>
                </a:moveTo>
                <a:lnTo>
                  <a:pt x="9" y="322"/>
                </a:lnTo>
                <a:lnTo>
                  <a:pt x="0" y="0"/>
                </a:lnTo>
                <a:lnTo>
                  <a:pt x="356" y="148"/>
                </a:lnTo>
                <a:close/>
              </a:path>
            </a:pathLst>
          </a:custGeom>
          <a:gradFill>
            <a:gsLst>
              <a:gs pos="0">
                <a:schemeClr val="accent2">
                  <a:lumMod val="75000"/>
                </a:schemeClr>
              </a:gs>
              <a:gs pos="54000">
                <a:schemeClr val="accent2">
                  <a:lumMod val="60000"/>
                  <a:lumOff val="40000"/>
                </a:schemeClr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53" name="Freeform 181"/>
          <p:cNvSpPr>
            <a:spLocks/>
          </p:cNvSpPr>
          <p:nvPr/>
        </p:nvSpPr>
        <p:spPr bwMode="auto">
          <a:xfrm>
            <a:off x="2903538" y="3957637"/>
            <a:ext cx="525912" cy="511175"/>
          </a:xfrm>
          <a:custGeom>
            <a:avLst/>
            <a:gdLst>
              <a:gd name="T0" fmla="*/ 356 w 356"/>
              <a:gd name="T1" fmla="*/ 149 h 322"/>
              <a:gd name="T2" fmla="*/ 9 w 356"/>
              <a:gd name="T3" fmla="*/ 322 h 322"/>
              <a:gd name="T4" fmla="*/ 0 w 356"/>
              <a:gd name="T5" fmla="*/ 0 h 322"/>
              <a:gd name="T6" fmla="*/ 356 w 356"/>
              <a:gd name="T7" fmla="*/ 149 h 3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56" h="322">
                <a:moveTo>
                  <a:pt x="356" y="149"/>
                </a:moveTo>
                <a:lnTo>
                  <a:pt x="9" y="322"/>
                </a:lnTo>
                <a:lnTo>
                  <a:pt x="0" y="0"/>
                </a:lnTo>
                <a:lnTo>
                  <a:pt x="356" y="149"/>
                </a:lnTo>
                <a:close/>
              </a:path>
            </a:pathLst>
          </a:custGeom>
          <a:gradFill>
            <a:gsLst>
              <a:gs pos="0">
                <a:schemeClr val="accent2">
                  <a:lumMod val="75000"/>
                </a:schemeClr>
              </a:gs>
              <a:gs pos="54000">
                <a:schemeClr val="accent2">
                  <a:lumMod val="60000"/>
                  <a:lumOff val="40000"/>
                </a:schemeClr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28" name="Oval 291"/>
          <p:cNvSpPr>
            <a:spLocks noChangeArrowheads="1"/>
          </p:cNvSpPr>
          <p:nvPr/>
        </p:nvSpPr>
        <p:spPr bwMode="auto">
          <a:xfrm>
            <a:off x="2598738" y="3224213"/>
            <a:ext cx="508000" cy="50958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600"/>
          </a:p>
        </p:txBody>
      </p:sp>
      <p:sp>
        <p:nvSpPr>
          <p:cNvPr id="3039" name="Oval 304"/>
          <p:cNvSpPr>
            <a:spLocks noChangeArrowheads="1"/>
          </p:cNvSpPr>
          <p:nvPr/>
        </p:nvSpPr>
        <p:spPr bwMode="auto">
          <a:xfrm>
            <a:off x="2598738" y="982663"/>
            <a:ext cx="508000" cy="50958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600"/>
          </a:p>
        </p:txBody>
      </p:sp>
      <p:sp>
        <p:nvSpPr>
          <p:cNvPr id="2338" name="Oval 309"/>
          <p:cNvSpPr>
            <a:spLocks noChangeArrowheads="1"/>
          </p:cNvSpPr>
          <p:nvPr/>
        </p:nvSpPr>
        <p:spPr bwMode="auto">
          <a:xfrm>
            <a:off x="2598738" y="1735138"/>
            <a:ext cx="508000" cy="50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600"/>
          </a:p>
        </p:txBody>
      </p:sp>
      <p:sp>
        <p:nvSpPr>
          <p:cNvPr id="2350" name="Oval 321"/>
          <p:cNvSpPr>
            <a:spLocks noChangeArrowheads="1"/>
          </p:cNvSpPr>
          <p:nvPr/>
        </p:nvSpPr>
        <p:spPr bwMode="auto">
          <a:xfrm>
            <a:off x="2598738" y="2470151"/>
            <a:ext cx="508000" cy="50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600"/>
          </a:p>
        </p:txBody>
      </p:sp>
      <p:sp>
        <p:nvSpPr>
          <p:cNvPr id="2379" name="Oval 346"/>
          <p:cNvSpPr>
            <a:spLocks noChangeArrowheads="1"/>
          </p:cNvSpPr>
          <p:nvPr/>
        </p:nvSpPr>
        <p:spPr bwMode="auto">
          <a:xfrm>
            <a:off x="2598738" y="3946526"/>
            <a:ext cx="508000" cy="50958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6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Solutions Are Powered by HPCC Systems at Their Core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Introduction to HPCC Systems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306A7-A228-4E07-8D4E-C1DA2C3F3993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3080" name="Freeform 6"/>
          <p:cNvSpPr>
            <a:spLocks/>
          </p:cNvSpPr>
          <p:nvPr/>
        </p:nvSpPr>
        <p:spPr bwMode="auto">
          <a:xfrm>
            <a:off x="8111319" y="1216026"/>
            <a:ext cx="777094" cy="1229468"/>
          </a:xfrm>
          <a:custGeom>
            <a:avLst/>
            <a:gdLst>
              <a:gd name="T0" fmla="*/ 32 w 473"/>
              <a:gd name="T1" fmla="*/ 710 h 710"/>
              <a:gd name="T2" fmla="*/ 0 w 473"/>
              <a:gd name="T3" fmla="*/ 700 h 710"/>
              <a:gd name="T4" fmla="*/ 202 w 473"/>
              <a:gd name="T5" fmla="*/ 0 h 710"/>
              <a:gd name="T6" fmla="*/ 473 w 473"/>
              <a:gd name="T7" fmla="*/ 0 h 710"/>
              <a:gd name="T8" fmla="*/ 473 w 473"/>
              <a:gd name="T9" fmla="*/ 34 h 710"/>
              <a:gd name="T10" fmla="*/ 228 w 473"/>
              <a:gd name="T11" fmla="*/ 34 h 710"/>
              <a:gd name="T12" fmla="*/ 32 w 473"/>
              <a:gd name="T13" fmla="*/ 710 h 710"/>
              <a:gd name="connsiteX0" fmla="*/ 296 w 10000"/>
              <a:gd name="connsiteY0" fmla="*/ 10908 h 10908"/>
              <a:gd name="connsiteX1" fmla="*/ 0 w 10000"/>
              <a:gd name="connsiteY1" fmla="*/ 9859 h 10908"/>
              <a:gd name="connsiteX2" fmla="*/ 4271 w 10000"/>
              <a:gd name="connsiteY2" fmla="*/ 0 h 10908"/>
              <a:gd name="connsiteX3" fmla="*/ 10000 w 10000"/>
              <a:gd name="connsiteY3" fmla="*/ 0 h 10908"/>
              <a:gd name="connsiteX4" fmla="*/ 10000 w 10000"/>
              <a:gd name="connsiteY4" fmla="*/ 479 h 10908"/>
              <a:gd name="connsiteX5" fmla="*/ 4820 w 10000"/>
              <a:gd name="connsiteY5" fmla="*/ 479 h 10908"/>
              <a:gd name="connsiteX6" fmla="*/ 296 w 10000"/>
              <a:gd name="connsiteY6" fmla="*/ 10908 h 10908"/>
              <a:gd name="connsiteX0" fmla="*/ 645 w 10349"/>
              <a:gd name="connsiteY0" fmla="*/ 10908 h 10908"/>
              <a:gd name="connsiteX1" fmla="*/ 0 w 10349"/>
              <a:gd name="connsiteY1" fmla="*/ 10662 h 10908"/>
              <a:gd name="connsiteX2" fmla="*/ 4620 w 10349"/>
              <a:gd name="connsiteY2" fmla="*/ 0 h 10908"/>
              <a:gd name="connsiteX3" fmla="*/ 10349 w 10349"/>
              <a:gd name="connsiteY3" fmla="*/ 0 h 10908"/>
              <a:gd name="connsiteX4" fmla="*/ 10349 w 10349"/>
              <a:gd name="connsiteY4" fmla="*/ 479 h 10908"/>
              <a:gd name="connsiteX5" fmla="*/ 5169 w 10349"/>
              <a:gd name="connsiteY5" fmla="*/ 479 h 10908"/>
              <a:gd name="connsiteX6" fmla="*/ 645 w 10349"/>
              <a:gd name="connsiteY6" fmla="*/ 10908 h 10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349" h="10908">
                <a:moveTo>
                  <a:pt x="645" y="10908"/>
                </a:moveTo>
                <a:lnTo>
                  <a:pt x="0" y="10662"/>
                </a:lnTo>
                <a:lnTo>
                  <a:pt x="4620" y="0"/>
                </a:lnTo>
                <a:lnTo>
                  <a:pt x="10349" y="0"/>
                </a:lnTo>
                <a:lnTo>
                  <a:pt x="10349" y="479"/>
                </a:lnTo>
                <a:lnTo>
                  <a:pt x="5169" y="479"/>
                </a:lnTo>
                <a:lnTo>
                  <a:pt x="645" y="10908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81" name="Freeform 7"/>
          <p:cNvSpPr>
            <a:spLocks/>
          </p:cNvSpPr>
          <p:nvPr/>
        </p:nvSpPr>
        <p:spPr bwMode="auto">
          <a:xfrm>
            <a:off x="8137525" y="1216025"/>
            <a:ext cx="750888" cy="1127125"/>
          </a:xfrm>
          <a:custGeom>
            <a:avLst/>
            <a:gdLst>
              <a:gd name="T0" fmla="*/ 32 w 473"/>
              <a:gd name="T1" fmla="*/ 710 h 710"/>
              <a:gd name="T2" fmla="*/ 0 w 473"/>
              <a:gd name="T3" fmla="*/ 700 h 710"/>
              <a:gd name="T4" fmla="*/ 202 w 473"/>
              <a:gd name="T5" fmla="*/ 0 h 710"/>
              <a:gd name="T6" fmla="*/ 473 w 473"/>
              <a:gd name="T7" fmla="*/ 0 h 710"/>
              <a:gd name="T8" fmla="*/ 473 w 473"/>
              <a:gd name="T9" fmla="*/ 34 h 710"/>
              <a:gd name="T10" fmla="*/ 228 w 473"/>
              <a:gd name="T11" fmla="*/ 34 h 710"/>
              <a:gd name="T12" fmla="*/ 32 w 473"/>
              <a:gd name="T13" fmla="*/ 710 h 7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73" h="710">
                <a:moveTo>
                  <a:pt x="32" y="710"/>
                </a:moveTo>
                <a:lnTo>
                  <a:pt x="0" y="700"/>
                </a:lnTo>
                <a:lnTo>
                  <a:pt x="202" y="0"/>
                </a:lnTo>
                <a:lnTo>
                  <a:pt x="473" y="0"/>
                </a:lnTo>
                <a:lnTo>
                  <a:pt x="473" y="34"/>
                </a:lnTo>
                <a:lnTo>
                  <a:pt x="228" y="34"/>
                </a:lnTo>
                <a:lnTo>
                  <a:pt x="32" y="71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82" name="Freeform 8"/>
          <p:cNvSpPr>
            <a:spLocks/>
          </p:cNvSpPr>
          <p:nvPr/>
        </p:nvSpPr>
        <p:spPr bwMode="auto">
          <a:xfrm>
            <a:off x="8238307" y="2181226"/>
            <a:ext cx="650105" cy="316711"/>
          </a:xfrm>
          <a:custGeom>
            <a:avLst/>
            <a:gdLst>
              <a:gd name="T0" fmla="*/ 26 w 357"/>
              <a:gd name="T1" fmla="*/ 135 h 135"/>
              <a:gd name="T2" fmla="*/ 0 w 357"/>
              <a:gd name="T3" fmla="*/ 113 h 135"/>
              <a:gd name="T4" fmla="*/ 91 w 357"/>
              <a:gd name="T5" fmla="*/ 0 h 135"/>
              <a:gd name="T6" fmla="*/ 357 w 357"/>
              <a:gd name="T7" fmla="*/ 0 h 135"/>
              <a:gd name="T8" fmla="*/ 357 w 357"/>
              <a:gd name="T9" fmla="*/ 34 h 135"/>
              <a:gd name="T10" fmla="*/ 107 w 357"/>
              <a:gd name="T11" fmla="*/ 34 h 135"/>
              <a:gd name="T12" fmla="*/ 26 w 357"/>
              <a:gd name="T13" fmla="*/ 135 h 135"/>
              <a:gd name="connsiteX0" fmla="*/ 2199 w 11471"/>
              <a:gd name="connsiteY0" fmla="*/ 10000 h 13370"/>
              <a:gd name="connsiteX1" fmla="*/ 0 w 11471"/>
              <a:gd name="connsiteY1" fmla="*/ 13370 h 13370"/>
              <a:gd name="connsiteX2" fmla="*/ 4020 w 11471"/>
              <a:gd name="connsiteY2" fmla="*/ 0 h 13370"/>
              <a:gd name="connsiteX3" fmla="*/ 11471 w 11471"/>
              <a:gd name="connsiteY3" fmla="*/ 0 h 13370"/>
              <a:gd name="connsiteX4" fmla="*/ 11471 w 11471"/>
              <a:gd name="connsiteY4" fmla="*/ 2519 h 13370"/>
              <a:gd name="connsiteX5" fmla="*/ 4468 w 11471"/>
              <a:gd name="connsiteY5" fmla="*/ 2519 h 13370"/>
              <a:gd name="connsiteX6" fmla="*/ 2199 w 11471"/>
              <a:gd name="connsiteY6" fmla="*/ 10000 h 13370"/>
              <a:gd name="connsiteX0" fmla="*/ 770 w 11471"/>
              <a:gd name="connsiteY0" fmla="*/ 14778 h 14778"/>
              <a:gd name="connsiteX1" fmla="*/ 0 w 11471"/>
              <a:gd name="connsiteY1" fmla="*/ 13370 h 14778"/>
              <a:gd name="connsiteX2" fmla="*/ 4020 w 11471"/>
              <a:gd name="connsiteY2" fmla="*/ 0 h 14778"/>
              <a:gd name="connsiteX3" fmla="*/ 11471 w 11471"/>
              <a:gd name="connsiteY3" fmla="*/ 0 h 14778"/>
              <a:gd name="connsiteX4" fmla="*/ 11471 w 11471"/>
              <a:gd name="connsiteY4" fmla="*/ 2519 h 14778"/>
              <a:gd name="connsiteX5" fmla="*/ 4468 w 11471"/>
              <a:gd name="connsiteY5" fmla="*/ 2519 h 14778"/>
              <a:gd name="connsiteX6" fmla="*/ 770 w 11471"/>
              <a:gd name="connsiteY6" fmla="*/ 14778 h 14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471" h="14778">
                <a:moveTo>
                  <a:pt x="770" y="14778"/>
                </a:moveTo>
                <a:lnTo>
                  <a:pt x="0" y="13370"/>
                </a:lnTo>
                <a:lnTo>
                  <a:pt x="4020" y="0"/>
                </a:lnTo>
                <a:lnTo>
                  <a:pt x="11471" y="0"/>
                </a:lnTo>
                <a:lnTo>
                  <a:pt x="11471" y="2519"/>
                </a:lnTo>
                <a:lnTo>
                  <a:pt x="4468" y="2519"/>
                </a:lnTo>
                <a:lnTo>
                  <a:pt x="770" y="14778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83" name="Freeform 9"/>
          <p:cNvSpPr>
            <a:spLocks/>
          </p:cNvSpPr>
          <p:nvPr/>
        </p:nvSpPr>
        <p:spPr bwMode="auto">
          <a:xfrm>
            <a:off x="8305800" y="3084513"/>
            <a:ext cx="582613" cy="207963"/>
          </a:xfrm>
          <a:custGeom>
            <a:avLst/>
            <a:gdLst>
              <a:gd name="T0" fmla="*/ 367 w 367"/>
              <a:gd name="T1" fmla="*/ 131 h 131"/>
              <a:gd name="T2" fmla="*/ 102 w 367"/>
              <a:gd name="T3" fmla="*/ 131 h 131"/>
              <a:gd name="T4" fmla="*/ 0 w 367"/>
              <a:gd name="T5" fmla="*/ 23 h 131"/>
              <a:gd name="T6" fmla="*/ 25 w 367"/>
              <a:gd name="T7" fmla="*/ 0 h 131"/>
              <a:gd name="T8" fmla="*/ 116 w 367"/>
              <a:gd name="T9" fmla="*/ 97 h 131"/>
              <a:gd name="T10" fmla="*/ 367 w 367"/>
              <a:gd name="T11" fmla="*/ 97 h 131"/>
              <a:gd name="T12" fmla="*/ 367 w 367"/>
              <a:gd name="T13" fmla="*/ 131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67" h="131">
                <a:moveTo>
                  <a:pt x="367" y="131"/>
                </a:moveTo>
                <a:lnTo>
                  <a:pt x="102" y="131"/>
                </a:lnTo>
                <a:lnTo>
                  <a:pt x="0" y="23"/>
                </a:lnTo>
                <a:lnTo>
                  <a:pt x="25" y="0"/>
                </a:lnTo>
                <a:lnTo>
                  <a:pt x="116" y="97"/>
                </a:lnTo>
                <a:lnTo>
                  <a:pt x="367" y="97"/>
                </a:lnTo>
                <a:lnTo>
                  <a:pt x="367" y="131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84" name="Freeform 10"/>
          <p:cNvSpPr>
            <a:spLocks/>
          </p:cNvSpPr>
          <p:nvPr/>
        </p:nvSpPr>
        <p:spPr bwMode="auto">
          <a:xfrm>
            <a:off x="8305800" y="3084513"/>
            <a:ext cx="582613" cy="207963"/>
          </a:xfrm>
          <a:custGeom>
            <a:avLst/>
            <a:gdLst>
              <a:gd name="T0" fmla="*/ 367 w 367"/>
              <a:gd name="T1" fmla="*/ 131 h 131"/>
              <a:gd name="T2" fmla="*/ 102 w 367"/>
              <a:gd name="T3" fmla="*/ 131 h 131"/>
              <a:gd name="T4" fmla="*/ 0 w 367"/>
              <a:gd name="T5" fmla="*/ 23 h 131"/>
              <a:gd name="T6" fmla="*/ 25 w 367"/>
              <a:gd name="T7" fmla="*/ 0 h 131"/>
              <a:gd name="T8" fmla="*/ 116 w 367"/>
              <a:gd name="T9" fmla="*/ 97 h 131"/>
              <a:gd name="T10" fmla="*/ 367 w 367"/>
              <a:gd name="T11" fmla="*/ 97 h 131"/>
              <a:gd name="T12" fmla="*/ 367 w 367"/>
              <a:gd name="T13" fmla="*/ 131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67" h="131">
                <a:moveTo>
                  <a:pt x="367" y="131"/>
                </a:moveTo>
                <a:lnTo>
                  <a:pt x="102" y="131"/>
                </a:lnTo>
                <a:lnTo>
                  <a:pt x="0" y="23"/>
                </a:lnTo>
                <a:lnTo>
                  <a:pt x="25" y="0"/>
                </a:lnTo>
                <a:lnTo>
                  <a:pt x="116" y="97"/>
                </a:lnTo>
                <a:lnTo>
                  <a:pt x="367" y="97"/>
                </a:lnTo>
                <a:lnTo>
                  <a:pt x="367" y="131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85" name="Freeform 11"/>
          <p:cNvSpPr>
            <a:spLocks/>
          </p:cNvSpPr>
          <p:nvPr/>
        </p:nvSpPr>
        <p:spPr bwMode="auto">
          <a:xfrm>
            <a:off x="8145463" y="3171825"/>
            <a:ext cx="742950" cy="1003300"/>
          </a:xfrm>
          <a:custGeom>
            <a:avLst/>
            <a:gdLst>
              <a:gd name="T0" fmla="*/ 468 w 468"/>
              <a:gd name="T1" fmla="*/ 632 h 632"/>
              <a:gd name="T2" fmla="*/ 197 w 468"/>
              <a:gd name="T3" fmla="*/ 632 h 632"/>
              <a:gd name="T4" fmla="*/ 0 w 468"/>
              <a:gd name="T5" fmla="*/ 11 h 632"/>
              <a:gd name="T6" fmla="*/ 32 w 468"/>
              <a:gd name="T7" fmla="*/ 0 h 632"/>
              <a:gd name="T8" fmla="*/ 222 w 468"/>
              <a:gd name="T9" fmla="*/ 598 h 632"/>
              <a:gd name="T10" fmla="*/ 468 w 468"/>
              <a:gd name="T11" fmla="*/ 598 h 632"/>
              <a:gd name="T12" fmla="*/ 468 w 468"/>
              <a:gd name="T13" fmla="*/ 632 h 6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68" h="632">
                <a:moveTo>
                  <a:pt x="468" y="632"/>
                </a:moveTo>
                <a:lnTo>
                  <a:pt x="197" y="632"/>
                </a:lnTo>
                <a:lnTo>
                  <a:pt x="0" y="11"/>
                </a:lnTo>
                <a:lnTo>
                  <a:pt x="32" y="0"/>
                </a:lnTo>
                <a:lnTo>
                  <a:pt x="222" y="598"/>
                </a:lnTo>
                <a:lnTo>
                  <a:pt x="468" y="598"/>
                </a:lnTo>
                <a:lnTo>
                  <a:pt x="468" y="632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86" name="Freeform 12"/>
          <p:cNvSpPr>
            <a:spLocks/>
          </p:cNvSpPr>
          <p:nvPr/>
        </p:nvSpPr>
        <p:spPr bwMode="auto">
          <a:xfrm>
            <a:off x="8145463" y="3171825"/>
            <a:ext cx="742950" cy="1003300"/>
          </a:xfrm>
          <a:custGeom>
            <a:avLst/>
            <a:gdLst>
              <a:gd name="T0" fmla="*/ 468 w 468"/>
              <a:gd name="T1" fmla="*/ 632 h 632"/>
              <a:gd name="T2" fmla="*/ 197 w 468"/>
              <a:gd name="T3" fmla="*/ 632 h 632"/>
              <a:gd name="T4" fmla="*/ 0 w 468"/>
              <a:gd name="T5" fmla="*/ 11 h 632"/>
              <a:gd name="T6" fmla="*/ 32 w 468"/>
              <a:gd name="T7" fmla="*/ 0 h 632"/>
              <a:gd name="T8" fmla="*/ 222 w 468"/>
              <a:gd name="T9" fmla="*/ 598 h 632"/>
              <a:gd name="T10" fmla="*/ 468 w 468"/>
              <a:gd name="T11" fmla="*/ 598 h 632"/>
              <a:gd name="T12" fmla="*/ 468 w 468"/>
              <a:gd name="T13" fmla="*/ 632 h 6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68" h="632">
                <a:moveTo>
                  <a:pt x="468" y="632"/>
                </a:moveTo>
                <a:lnTo>
                  <a:pt x="197" y="632"/>
                </a:lnTo>
                <a:lnTo>
                  <a:pt x="0" y="11"/>
                </a:lnTo>
                <a:lnTo>
                  <a:pt x="32" y="0"/>
                </a:lnTo>
                <a:lnTo>
                  <a:pt x="222" y="598"/>
                </a:lnTo>
                <a:lnTo>
                  <a:pt x="468" y="598"/>
                </a:lnTo>
                <a:lnTo>
                  <a:pt x="468" y="63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41" name="Freeform 168"/>
          <p:cNvSpPr>
            <a:spLocks noEditPoints="1"/>
          </p:cNvSpPr>
          <p:nvPr/>
        </p:nvSpPr>
        <p:spPr bwMode="auto">
          <a:xfrm>
            <a:off x="3417888" y="1003300"/>
            <a:ext cx="17463" cy="3819525"/>
          </a:xfrm>
          <a:custGeom>
            <a:avLst/>
            <a:gdLst>
              <a:gd name="T0" fmla="*/ 0 w 11"/>
              <a:gd name="T1" fmla="*/ 2372 h 2406"/>
              <a:gd name="T2" fmla="*/ 11 w 11"/>
              <a:gd name="T3" fmla="*/ 2338 h 2406"/>
              <a:gd name="T4" fmla="*/ 11 w 11"/>
              <a:gd name="T5" fmla="*/ 2304 h 2406"/>
              <a:gd name="T6" fmla="*/ 0 w 11"/>
              <a:gd name="T7" fmla="*/ 2270 h 2406"/>
              <a:gd name="T8" fmla="*/ 11 w 11"/>
              <a:gd name="T9" fmla="*/ 2270 h 2406"/>
              <a:gd name="T10" fmla="*/ 0 w 11"/>
              <a:gd name="T11" fmla="*/ 2168 h 2406"/>
              <a:gd name="T12" fmla="*/ 11 w 11"/>
              <a:gd name="T13" fmla="*/ 2135 h 2406"/>
              <a:gd name="T14" fmla="*/ 11 w 11"/>
              <a:gd name="T15" fmla="*/ 2101 h 2406"/>
              <a:gd name="T16" fmla="*/ 0 w 11"/>
              <a:gd name="T17" fmla="*/ 2067 h 2406"/>
              <a:gd name="T18" fmla="*/ 11 w 11"/>
              <a:gd name="T19" fmla="*/ 2067 h 2406"/>
              <a:gd name="T20" fmla="*/ 0 w 11"/>
              <a:gd name="T21" fmla="*/ 1965 h 2406"/>
              <a:gd name="T22" fmla="*/ 11 w 11"/>
              <a:gd name="T23" fmla="*/ 1931 h 2406"/>
              <a:gd name="T24" fmla="*/ 11 w 11"/>
              <a:gd name="T25" fmla="*/ 1897 h 2406"/>
              <a:gd name="T26" fmla="*/ 0 w 11"/>
              <a:gd name="T27" fmla="*/ 1863 h 2406"/>
              <a:gd name="T28" fmla="*/ 11 w 11"/>
              <a:gd name="T29" fmla="*/ 1863 h 2406"/>
              <a:gd name="T30" fmla="*/ 0 w 11"/>
              <a:gd name="T31" fmla="*/ 1762 h 2406"/>
              <a:gd name="T32" fmla="*/ 11 w 11"/>
              <a:gd name="T33" fmla="*/ 1728 h 2406"/>
              <a:gd name="T34" fmla="*/ 11 w 11"/>
              <a:gd name="T35" fmla="*/ 1694 h 2406"/>
              <a:gd name="T36" fmla="*/ 0 w 11"/>
              <a:gd name="T37" fmla="*/ 1660 h 2406"/>
              <a:gd name="T38" fmla="*/ 11 w 11"/>
              <a:gd name="T39" fmla="*/ 1660 h 2406"/>
              <a:gd name="T40" fmla="*/ 0 w 11"/>
              <a:gd name="T41" fmla="*/ 1558 h 2406"/>
              <a:gd name="T42" fmla="*/ 11 w 11"/>
              <a:gd name="T43" fmla="*/ 1525 h 2406"/>
              <a:gd name="T44" fmla="*/ 11 w 11"/>
              <a:gd name="T45" fmla="*/ 1491 h 2406"/>
              <a:gd name="T46" fmla="*/ 0 w 11"/>
              <a:gd name="T47" fmla="*/ 1457 h 2406"/>
              <a:gd name="T48" fmla="*/ 11 w 11"/>
              <a:gd name="T49" fmla="*/ 1457 h 2406"/>
              <a:gd name="T50" fmla="*/ 0 w 11"/>
              <a:gd name="T51" fmla="*/ 1355 h 2406"/>
              <a:gd name="T52" fmla="*/ 11 w 11"/>
              <a:gd name="T53" fmla="*/ 1321 h 2406"/>
              <a:gd name="T54" fmla="*/ 11 w 11"/>
              <a:gd name="T55" fmla="*/ 1287 h 2406"/>
              <a:gd name="T56" fmla="*/ 0 w 11"/>
              <a:gd name="T57" fmla="*/ 1254 h 2406"/>
              <a:gd name="T58" fmla="*/ 11 w 11"/>
              <a:gd name="T59" fmla="*/ 1254 h 2406"/>
              <a:gd name="T60" fmla="*/ 0 w 11"/>
              <a:gd name="T61" fmla="*/ 1152 h 2406"/>
              <a:gd name="T62" fmla="*/ 11 w 11"/>
              <a:gd name="T63" fmla="*/ 1118 h 2406"/>
              <a:gd name="T64" fmla="*/ 11 w 11"/>
              <a:gd name="T65" fmla="*/ 1084 h 2406"/>
              <a:gd name="T66" fmla="*/ 0 w 11"/>
              <a:gd name="T67" fmla="*/ 1050 h 2406"/>
              <a:gd name="T68" fmla="*/ 11 w 11"/>
              <a:gd name="T69" fmla="*/ 1050 h 2406"/>
              <a:gd name="T70" fmla="*/ 0 w 11"/>
              <a:gd name="T71" fmla="*/ 949 h 2406"/>
              <a:gd name="T72" fmla="*/ 11 w 11"/>
              <a:gd name="T73" fmla="*/ 915 h 2406"/>
              <a:gd name="T74" fmla="*/ 11 w 11"/>
              <a:gd name="T75" fmla="*/ 881 h 2406"/>
              <a:gd name="T76" fmla="*/ 0 w 11"/>
              <a:gd name="T77" fmla="*/ 847 h 2406"/>
              <a:gd name="T78" fmla="*/ 11 w 11"/>
              <a:gd name="T79" fmla="*/ 847 h 2406"/>
              <a:gd name="T80" fmla="*/ 0 w 11"/>
              <a:gd name="T81" fmla="*/ 745 h 2406"/>
              <a:gd name="T82" fmla="*/ 11 w 11"/>
              <a:gd name="T83" fmla="*/ 711 h 2406"/>
              <a:gd name="T84" fmla="*/ 11 w 11"/>
              <a:gd name="T85" fmla="*/ 677 h 2406"/>
              <a:gd name="T86" fmla="*/ 0 w 11"/>
              <a:gd name="T87" fmla="*/ 644 h 2406"/>
              <a:gd name="T88" fmla="*/ 11 w 11"/>
              <a:gd name="T89" fmla="*/ 644 h 2406"/>
              <a:gd name="T90" fmla="*/ 0 w 11"/>
              <a:gd name="T91" fmla="*/ 542 h 2406"/>
              <a:gd name="T92" fmla="*/ 11 w 11"/>
              <a:gd name="T93" fmla="*/ 508 h 2406"/>
              <a:gd name="T94" fmla="*/ 11 w 11"/>
              <a:gd name="T95" fmla="*/ 474 h 2406"/>
              <a:gd name="T96" fmla="*/ 0 w 11"/>
              <a:gd name="T97" fmla="*/ 440 h 2406"/>
              <a:gd name="T98" fmla="*/ 11 w 11"/>
              <a:gd name="T99" fmla="*/ 440 h 2406"/>
              <a:gd name="T100" fmla="*/ 0 w 11"/>
              <a:gd name="T101" fmla="*/ 339 h 2406"/>
              <a:gd name="T102" fmla="*/ 11 w 11"/>
              <a:gd name="T103" fmla="*/ 305 h 2406"/>
              <a:gd name="T104" fmla="*/ 11 w 11"/>
              <a:gd name="T105" fmla="*/ 271 h 2406"/>
              <a:gd name="T106" fmla="*/ 0 w 11"/>
              <a:gd name="T107" fmla="*/ 237 h 2406"/>
              <a:gd name="T108" fmla="*/ 11 w 11"/>
              <a:gd name="T109" fmla="*/ 237 h 2406"/>
              <a:gd name="T110" fmla="*/ 0 w 11"/>
              <a:gd name="T111" fmla="*/ 135 h 2406"/>
              <a:gd name="T112" fmla="*/ 11 w 11"/>
              <a:gd name="T113" fmla="*/ 101 h 2406"/>
              <a:gd name="T114" fmla="*/ 11 w 11"/>
              <a:gd name="T115" fmla="*/ 68 h 2406"/>
              <a:gd name="T116" fmla="*/ 0 w 11"/>
              <a:gd name="T117" fmla="*/ 34 h 2406"/>
              <a:gd name="T118" fmla="*/ 11 w 11"/>
              <a:gd name="T119" fmla="*/ 34 h 24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1" h="2406">
                <a:moveTo>
                  <a:pt x="11" y="2406"/>
                </a:moveTo>
                <a:lnTo>
                  <a:pt x="0" y="2406"/>
                </a:lnTo>
                <a:lnTo>
                  <a:pt x="0" y="2372"/>
                </a:lnTo>
                <a:lnTo>
                  <a:pt x="11" y="2372"/>
                </a:lnTo>
                <a:lnTo>
                  <a:pt x="11" y="2406"/>
                </a:lnTo>
                <a:close/>
                <a:moveTo>
                  <a:pt x="11" y="2338"/>
                </a:moveTo>
                <a:lnTo>
                  <a:pt x="0" y="2338"/>
                </a:lnTo>
                <a:lnTo>
                  <a:pt x="0" y="2304"/>
                </a:lnTo>
                <a:lnTo>
                  <a:pt x="11" y="2304"/>
                </a:lnTo>
                <a:lnTo>
                  <a:pt x="11" y="2338"/>
                </a:lnTo>
                <a:close/>
                <a:moveTo>
                  <a:pt x="11" y="2270"/>
                </a:moveTo>
                <a:lnTo>
                  <a:pt x="0" y="2270"/>
                </a:lnTo>
                <a:lnTo>
                  <a:pt x="0" y="2236"/>
                </a:lnTo>
                <a:lnTo>
                  <a:pt x="11" y="2236"/>
                </a:lnTo>
                <a:lnTo>
                  <a:pt x="11" y="2270"/>
                </a:lnTo>
                <a:close/>
                <a:moveTo>
                  <a:pt x="11" y="2202"/>
                </a:moveTo>
                <a:lnTo>
                  <a:pt x="0" y="2202"/>
                </a:lnTo>
                <a:lnTo>
                  <a:pt x="0" y="2168"/>
                </a:lnTo>
                <a:lnTo>
                  <a:pt x="11" y="2168"/>
                </a:lnTo>
                <a:lnTo>
                  <a:pt x="11" y="2202"/>
                </a:lnTo>
                <a:close/>
                <a:moveTo>
                  <a:pt x="11" y="2135"/>
                </a:moveTo>
                <a:lnTo>
                  <a:pt x="0" y="2135"/>
                </a:lnTo>
                <a:lnTo>
                  <a:pt x="0" y="2101"/>
                </a:lnTo>
                <a:lnTo>
                  <a:pt x="11" y="2101"/>
                </a:lnTo>
                <a:lnTo>
                  <a:pt x="11" y="2135"/>
                </a:lnTo>
                <a:close/>
                <a:moveTo>
                  <a:pt x="11" y="2067"/>
                </a:moveTo>
                <a:lnTo>
                  <a:pt x="0" y="2067"/>
                </a:lnTo>
                <a:lnTo>
                  <a:pt x="0" y="2033"/>
                </a:lnTo>
                <a:lnTo>
                  <a:pt x="11" y="2033"/>
                </a:lnTo>
                <a:lnTo>
                  <a:pt x="11" y="2067"/>
                </a:lnTo>
                <a:close/>
                <a:moveTo>
                  <a:pt x="11" y="1999"/>
                </a:moveTo>
                <a:lnTo>
                  <a:pt x="0" y="1999"/>
                </a:lnTo>
                <a:lnTo>
                  <a:pt x="0" y="1965"/>
                </a:lnTo>
                <a:lnTo>
                  <a:pt x="11" y="1965"/>
                </a:lnTo>
                <a:lnTo>
                  <a:pt x="11" y="1999"/>
                </a:lnTo>
                <a:close/>
                <a:moveTo>
                  <a:pt x="11" y="1931"/>
                </a:moveTo>
                <a:lnTo>
                  <a:pt x="0" y="1931"/>
                </a:lnTo>
                <a:lnTo>
                  <a:pt x="0" y="1897"/>
                </a:lnTo>
                <a:lnTo>
                  <a:pt x="11" y="1897"/>
                </a:lnTo>
                <a:lnTo>
                  <a:pt x="11" y="1931"/>
                </a:lnTo>
                <a:close/>
                <a:moveTo>
                  <a:pt x="11" y="1863"/>
                </a:moveTo>
                <a:lnTo>
                  <a:pt x="0" y="1863"/>
                </a:lnTo>
                <a:lnTo>
                  <a:pt x="0" y="1830"/>
                </a:lnTo>
                <a:lnTo>
                  <a:pt x="11" y="1830"/>
                </a:lnTo>
                <a:lnTo>
                  <a:pt x="11" y="1863"/>
                </a:lnTo>
                <a:close/>
                <a:moveTo>
                  <a:pt x="11" y="1796"/>
                </a:moveTo>
                <a:lnTo>
                  <a:pt x="0" y="1796"/>
                </a:lnTo>
                <a:lnTo>
                  <a:pt x="0" y="1762"/>
                </a:lnTo>
                <a:lnTo>
                  <a:pt x="11" y="1762"/>
                </a:lnTo>
                <a:lnTo>
                  <a:pt x="11" y="1796"/>
                </a:lnTo>
                <a:close/>
                <a:moveTo>
                  <a:pt x="11" y="1728"/>
                </a:moveTo>
                <a:lnTo>
                  <a:pt x="0" y="1728"/>
                </a:lnTo>
                <a:lnTo>
                  <a:pt x="0" y="1694"/>
                </a:lnTo>
                <a:lnTo>
                  <a:pt x="11" y="1694"/>
                </a:lnTo>
                <a:lnTo>
                  <a:pt x="11" y="1728"/>
                </a:lnTo>
                <a:close/>
                <a:moveTo>
                  <a:pt x="11" y="1660"/>
                </a:moveTo>
                <a:lnTo>
                  <a:pt x="0" y="1660"/>
                </a:lnTo>
                <a:lnTo>
                  <a:pt x="0" y="1626"/>
                </a:lnTo>
                <a:lnTo>
                  <a:pt x="11" y="1626"/>
                </a:lnTo>
                <a:lnTo>
                  <a:pt x="11" y="1660"/>
                </a:lnTo>
                <a:close/>
                <a:moveTo>
                  <a:pt x="11" y="1592"/>
                </a:moveTo>
                <a:lnTo>
                  <a:pt x="0" y="1592"/>
                </a:lnTo>
                <a:lnTo>
                  <a:pt x="0" y="1558"/>
                </a:lnTo>
                <a:lnTo>
                  <a:pt x="11" y="1558"/>
                </a:lnTo>
                <a:lnTo>
                  <a:pt x="11" y="1592"/>
                </a:lnTo>
                <a:close/>
                <a:moveTo>
                  <a:pt x="11" y="1525"/>
                </a:moveTo>
                <a:lnTo>
                  <a:pt x="0" y="1525"/>
                </a:lnTo>
                <a:lnTo>
                  <a:pt x="0" y="1491"/>
                </a:lnTo>
                <a:lnTo>
                  <a:pt x="11" y="1491"/>
                </a:lnTo>
                <a:lnTo>
                  <a:pt x="11" y="1525"/>
                </a:lnTo>
                <a:close/>
                <a:moveTo>
                  <a:pt x="11" y="1457"/>
                </a:moveTo>
                <a:lnTo>
                  <a:pt x="0" y="1457"/>
                </a:lnTo>
                <a:lnTo>
                  <a:pt x="0" y="1423"/>
                </a:lnTo>
                <a:lnTo>
                  <a:pt x="11" y="1423"/>
                </a:lnTo>
                <a:lnTo>
                  <a:pt x="11" y="1457"/>
                </a:lnTo>
                <a:close/>
                <a:moveTo>
                  <a:pt x="11" y="1389"/>
                </a:moveTo>
                <a:lnTo>
                  <a:pt x="0" y="1389"/>
                </a:lnTo>
                <a:lnTo>
                  <a:pt x="0" y="1355"/>
                </a:lnTo>
                <a:lnTo>
                  <a:pt x="11" y="1355"/>
                </a:lnTo>
                <a:lnTo>
                  <a:pt x="11" y="1389"/>
                </a:lnTo>
                <a:close/>
                <a:moveTo>
                  <a:pt x="11" y="1321"/>
                </a:moveTo>
                <a:lnTo>
                  <a:pt x="0" y="1321"/>
                </a:lnTo>
                <a:lnTo>
                  <a:pt x="0" y="1287"/>
                </a:lnTo>
                <a:lnTo>
                  <a:pt x="11" y="1287"/>
                </a:lnTo>
                <a:lnTo>
                  <a:pt x="11" y="1321"/>
                </a:lnTo>
                <a:close/>
                <a:moveTo>
                  <a:pt x="11" y="1254"/>
                </a:moveTo>
                <a:lnTo>
                  <a:pt x="0" y="1254"/>
                </a:lnTo>
                <a:lnTo>
                  <a:pt x="0" y="1220"/>
                </a:lnTo>
                <a:lnTo>
                  <a:pt x="11" y="1220"/>
                </a:lnTo>
                <a:lnTo>
                  <a:pt x="11" y="1254"/>
                </a:lnTo>
                <a:close/>
                <a:moveTo>
                  <a:pt x="11" y="1186"/>
                </a:moveTo>
                <a:lnTo>
                  <a:pt x="0" y="1186"/>
                </a:lnTo>
                <a:lnTo>
                  <a:pt x="0" y="1152"/>
                </a:lnTo>
                <a:lnTo>
                  <a:pt x="11" y="1152"/>
                </a:lnTo>
                <a:lnTo>
                  <a:pt x="11" y="1186"/>
                </a:lnTo>
                <a:close/>
                <a:moveTo>
                  <a:pt x="11" y="1118"/>
                </a:moveTo>
                <a:lnTo>
                  <a:pt x="0" y="1118"/>
                </a:lnTo>
                <a:lnTo>
                  <a:pt x="0" y="1084"/>
                </a:lnTo>
                <a:lnTo>
                  <a:pt x="11" y="1084"/>
                </a:lnTo>
                <a:lnTo>
                  <a:pt x="11" y="1118"/>
                </a:lnTo>
                <a:close/>
                <a:moveTo>
                  <a:pt x="11" y="1050"/>
                </a:moveTo>
                <a:lnTo>
                  <a:pt x="0" y="1050"/>
                </a:lnTo>
                <a:lnTo>
                  <a:pt x="0" y="1016"/>
                </a:lnTo>
                <a:lnTo>
                  <a:pt x="11" y="1016"/>
                </a:lnTo>
                <a:lnTo>
                  <a:pt x="11" y="1050"/>
                </a:lnTo>
                <a:close/>
                <a:moveTo>
                  <a:pt x="11" y="982"/>
                </a:moveTo>
                <a:lnTo>
                  <a:pt x="0" y="982"/>
                </a:lnTo>
                <a:lnTo>
                  <a:pt x="0" y="949"/>
                </a:lnTo>
                <a:lnTo>
                  <a:pt x="11" y="949"/>
                </a:lnTo>
                <a:lnTo>
                  <a:pt x="11" y="982"/>
                </a:lnTo>
                <a:close/>
                <a:moveTo>
                  <a:pt x="11" y="915"/>
                </a:moveTo>
                <a:lnTo>
                  <a:pt x="0" y="915"/>
                </a:lnTo>
                <a:lnTo>
                  <a:pt x="0" y="881"/>
                </a:lnTo>
                <a:lnTo>
                  <a:pt x="11" y="881"/>
                </a:lnTo>
                <a:lnTo>
                  <a:pt x="11" y="915"/>
                </a:lnTo>
                <a:close/>
                <a:moveTo>
                  <a:pt x="11" y="847"/>
                </a:moveTo>
                <a:lnTo>
                  <a:pt x="0" y="847"/>
                </a:lnTo>
                <a:lnTo>
                  <a:pt x="0" y="813"/>
                </a:lnTo>
                <a:lnTo>
                  <a:pt x="11" y="813"/>
                </a:lnTo>
                <a:lnTo>
                  <a:pt x="11" y="847"/>
                </a:lnTo>
                <a:close/>
                <a:moveTo>
                  <a:pt x="11" y="779"/>
                </a:moveTo>
                <a:lnTo>
                  <a:pt x="0" y="779"/>
                </a:lnTo>
                <a:lnTo>
                  <a:pt x="0" y="745"/>
                </a:lnTo>
                <a:lnTo>
                  <a:pt x="11" y="745"/>
                </a:lnTo>
                <a:lnTo>
                  <a:pt x="11" y="779"/>
                </a:lnTo>
                <a:close/>
                <a:moveTo>
                  <a:pt x="11" y="711"/>
                </a:moveTo>
                <a:lnTo>
                  <a:pt x="0" y="711"/>
                </a:lnTo>
                <a:lnTo>
                  <a:pt x="0" y="677"/>
                </a:lnTo>
                <a:lnTo>
                  <a:pt x="11" y="677"/>
                </a:lnTo>
                <a:lnTo>
                  <a:pt x="11" y="711"/>
                </a:lnTo>
                <a:close/>
                <a:moveTo>
                  <a:pt x="11" y="644"/>
                </a:moveTo>
                <a:lnTo>
                  <a:pt x="0" y="644"/>
                </a:lnTo>
                <a:lnTo>
                  <a:pt x="0" y="610"/>
                </a:lnTo>
                <a:lnTo>
                  <a:pt x="11" y="610"/>
                </a:lnTo>
                <a:lnTo>
                  <a:pt x="11" y="644"/>
                </a:lnTo>
                <a:close/>
                <a:moveTo>
                  <a:pt x="11" y="576"/>
                </a:moveTo>
                <a:lnTo>
                  <a:pt x="0" y="576"/>
                </a:lnTo>
                <a:lnTo>
                  <a:pt x="0" y="542"/>
                </a:lnTo>
                <a:lnTo>
                  <a:pt x="11" y="542"/>
                </a:lnTo>
                <a:lnTo>
                  <a:pt x="11" y="576"/>
                </a:lnTo>
                <a:close/>
                <a:moveTo>
                  <a:pt x="11" y="508"/>
                </a:moveTo>
                <a:lnTo>
                  <a:pt x="0" y="508"/>
                </a:lnTo>
                <a:lnTo>
                  <a:pt x="0" y="474"/>
                </a:lnTo>
                <a:lnTo>
                  <a:pt x="11" y="474"/>
                </a:lnTo>
                <a:lnTo>
                  <a:pt x="11" y="508"/>
                </a:lnTo>
                <a:close/>
                <a:moveTo>
                  <a:pt x="11" y="440"/>
                </a:moveTo>
                <a:lnTo>
                  <a:pt x="0" y="440"/>
                </a:lnTo>
                <a:lnTo>
                  <a:pt x="0" y="406"/>
                </a:lnTo>
                <a:lnTo>
                  <a:pt x="11" y="406"/>
                </a:lnTo>
                <a:lnTo>
                  <a:pt x="11" y="440"/>
                </a:lnTo>
                <a:close/>
                <a:moveTo>
                  <a:pt x="11" y="373"/>
                </a:moveTo>
                <a:lnTo>
                  <a:pt x="0" y="373"/>
                </a:lnTo>
                <a:lnTo>
                  <a:pt x="0" y="339"/>
                </a:lnTo>
                <a:lnTo>
                  <a:pt x="11" y="339"/>
                </a:lnTo>
                <a:lnTo>
                  <a:pt x="11" y="373"/>
                </a:lnTo>
                <a:close/>
                <a:moveTo>
                  <a:pt x="11" y="305"/>
                </a:moveTo>
                <a:lnTo>
                  <a:pt x="0" y="305"/>
                </a:lnTo>
                <a:lnTo>
                  <a:pt x="0" y="271"/>
                </a:lnTo>
                <a:lnTo>
                  <a:pt x="11" y="271"/>
                </a:lnTo>
                <a:lnTo>
                  <a:pt x="11" y="305"/>
                </a:lnTo>
                <a:close/>
                <a:moveTo>
                  <a:pt x="11" y="237"/>
                </a:moveTo>
                <a:lnTo>
                  <a:pt x="0" y="237"/>
                </a:lnTo>
                <a:lnTo>
                  <a:pt x="0" y="203"/>
                </a:lnTo>
                <a:lnTo>
                  <a:pt x="11" y="203"/>
                </a:lnTo>
                <a:lnTo>
                  <a:pt x="11" y="237"/>
                </a:lnTo>
                <a:close/>
                <a:moveTo>
                  <a:pt x="11" y="169"/>
                </a:moveTo>
                <a:lnTo>
                  <a:pt x="0" y="169"/>
                </a:lnTo>
                <a:lnTo>
                  <a:pt x="0" y="135"/>
                </a:lnTo>
                <a:lnTo>
                  <a:pt x="11" y="135"/>
                </a:lnTo>
                <a:lnTo>
                  <a:pt x="11" y="169"/>
                </a:lnTo>
                <a:close/>
                <a:moveTo>
                  <a:pt x="11" y="101"/>
                </a:moveTo>
                <a:lnTo>
                  <a:pt x="0" y="101"/>
                </a:lnTo>
                <a:lnTo>
                  <a:pt x="0" y="68"/>
                </a:lnTo>
                <a:lnTo>
                  <a:pt x="11" y="68"/>
                </a:lnTo>
                <a:lnTo>
                  <a:pt x="11" y="101"/>
                </a:lnTo>
                <a:close/>
                <a:moveTo>
                  <a:pt x="11" y="34"/>
                </a:moveTo>
                <a:lnTo>
                  <a:pt x="0" y="34"/>
                </a:lnTo>
                <a:lnTo>
                  <a:pt x="0" y="0"/>
                </a:lnTo>
                <a:lnTo>
                  <a:pt x="11" y="0"/>
                </a:lnTo>
                <a:lnTo>
                  <a:pt x="11" y="34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42" name="Freeform 169"/>
          <p:cNvSpPr>
            <a:spLocks/>
          </p:cNvSpPr>
          <p:nvPr/>
        </p:nvSpPr>
        <p:spPr bwMode="auto">
          <a:xfrm>
            <a:off x="2657475" y="4422775"/>
            <a:ext cx="212725" cy="195263"/>
          </a:xfrm>
          <a:custGeom>
            <a:avLst/>
            <a:gdLst>
              <a:gd name="T0" fmla="*/ 38 w 162"/>
              <a:gd name="T1" fmla="*/ 0 h 150"/>
              <a:gd name="T2" fmla="*/ 0 w 162"/>
              <a:gd name="T3" fmla="*/ 69 h 150"/>
              <a:gd name="T4" fmla="*/ 81 w 162"/>
              <a:gd name="T5" fmla="*/ 150 h 150"/>
              <a:gd name="T6" fmla="*/ 162 w 162"/>
              <a:gd name="T7" fmla="*/ 69 h 150"/>
              <a:gd name="T8" fmla="*/ 153 w 162"/>
              <a:gd name="T9" fmla="*/ 33 h 150"/>
              <a:gd name="T10" fmla="*/ 149 w 162"/>
              <a:gd name="T11" fmla="*/ 33 h 150"/>
              <a:gd name="T12" fmla="*/ 38 w 162"/>
              <a:gd name="T13" fmla="*/ 0 h 1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62" h="150">
                <a:moveTo>
                  <a:pt x="38" y="0"/>
                </a:moveTo>
                <a:cubicBezTo>
                  <a:pt x="15" y="14"/>
                  <a:pt x="0" y="40"/>
                  <a:pt x="0" y="69"/>
                </a:cubicBezTo>
                <a:cubicBezTo>
                  <a:pt x="0" y="114"/>
                  <a:pt x="36" y="150"/>
                  <a:pt x="81" y="150"/>
                </a:cubicBezTo>
                <a:cubicBezTo>
                  <a:pt x="125" y="150"/>
                  <a:pt x="162" y="114"/>
                  <a:pt x="162" y="69"/>
                </a:cubicBezTo>
                <a:cubicBezTo>
                  <a:pt x="162" y="56"/>
                  <a:pt x="158" y="44"/>
                  <a:pt x="153" y="33"/>
                </a:cubicBezTo>
                <a:cubicBezTo>
                  <a:pt x="152" y="33"/>
                  <a:pt x="150" y="33"/>
                  <a:pt x="149" y="33"/>
                </a:cubicBezTo>
                <a:cubicBezTo>
                  <a:pt x="108" y="33"/>
                  <a:pt x="70" y="21"/>
                  <a:pt x="38" y="0"/>
                </a:cubicBezTo>
              </a:path>
            </a:pathLst>
          </a:custGeom>
          <a:solidFill>
            <a:schemeClr val="accent2">
              <a:lumMod val="75000"/>
              <a:alpha val="13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43" name="Oval 170"/>
          <p:cNvSpPr>
            <a:spLocks noChangeArrowheads="1"/>
          </p:cNvSpPr>
          <p:nvPr/>
        </p:nvSpPr>
        <p:spPr bwMode="auto">
          <a:xfrm>
            <a:off x="2449513" y="2244725"/>
            <a:ext cx="222250" cy="223838"/>
          </a:xfrm>
          <a:prstGeom prst="ellipse">
            <a:avLst/>
          </a:prstGeom>
          <a:solidFill>
            <a:schemeClr val="accent2">
              <a:lumMod val="75000"/>
              <a:alpha val="13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44" name="Freeform 171"/>
          <p:cNvSpPr>
            <a:spLocks/>
          </p:cNvSpPr>
          <p:nvPr/>
        </p:nvSpPr>
        <p:spPr bwMode="auto">
          <a:xfrm>
            <a:off x="2481263" y="936625"/>
            <a:ext cx="233363" cy="244475"/>
          </a:xfrm>
          <a:custGeom>
            <a:avLst/>
            <a:gdLst>
              <a:gd name="T0" fmla="*/ 93 w 178"/>
              <a:gd name="T1" fmla="*/ 0 h 186"/>
              <a:gd name="T2" fmla="*/ 0 w 178"/>
              <a:gd name="T3" fmla="*/ 93 h 186"/>
              <a:gd name="T4" fmla="*/ 87 w 178"/>
              <a:gd name="T5" fmla="*/ 186 h 186"/>
              <a:gd name="T6" fmla="*/ 178 w 178"/>
              <a:gd name="T7" fmla="*/ 58 h 186"/>
              <a:gd name="T8" fmla="*/ 93 w 178"/>
              <a:gd name="T9" fmla="*/ 0 h 1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8" h="186">
                <a:moveTo>
                  <a:pt x="93" y="0"/>
                </a:moveTo>
                <a:cubicBezTo>
                  <a:pt x="41" y="0"/>
                  <a:pt x="0" y="42"/>
                  <a:pt x="0" y="93"/>
                </a:cubicBezTo>
                <a:cubicBezTo>
                  <a:pt x="0" y="143"/>
                  <a:pt x="39" y="183"/>
                  <a:pt x="87" y="186"/>
                </a:cubicBezTo>
                <a:cubicBezTo>
                  <a:pt x="99" y="132"/>
                  <a:pt x="133" y="86"/>
                  <a:pt x="178" y="58"/>
                </a:cubicBezTo>
                <a:cubicBezTo>
                  <a:pt x="164" y="24"/>
                  <a:pt x="131" y="0"/>
                  <a:pt x="93" y="0"/>
                </a:cubicBezTo>
              </a:path>
            </a:pathLst>
          </a:custGeom>
          <a:solidFill>
            <a:schemeClr val="accent2">
              <a:lumMod val="75000"/>
              <a:alpha val="13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46" name="Freeform 174"/>
          <p:cNvSpPr>
            <a:spLocks/>
          </p:cNvSpPr>
          <p:nvPr/>
        </p:nvSpPr>
        <p:spPr bwMode="auto">
          <a:xfrm>
            <a:off x="2903538" y="969963"/>
            <a:ext cx="565150" cy="511175"/>
          </a:xfrm>
          <a:custGeom>
            <a:avLst/>
            <a:gdLst>
              <a:gd name="T0" fmla="*/ 356 w 356"/>
              <a:gd name="T1" fmla="*/ 149 h 322"/>
              <a:gd name="T2" fmla="*/ 9 w 356"/>
              <a:gd name="T3" fmla="*/ 322 h 322"/>
              <a:gd name="T4" fmla="*/ 0 w 356"/>
              <a:gd name="T5" fmla="*/ 0 h 322"/>
              <a:gd name="T6" fmla="*/ 356 w 356"/>
              <a:gd name="T7" fmla="*/ 149 h 3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56" h="322">
                <a:moveTo>
                  <a:pt x="356" y="149"/>
                </a:moveTo>
                <a:lnTo>
                  <a:pt x="9" y="322"/>
                </a:lnTo>
                <a:lnTo>
                  <a:pt x="0" y="0"/>
                </a:lnTo>
                <a:lnTo>
                  <a:pt x="356" y="149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48" name="Freeform 176"/>
          <p:cNvSpPr>
            <a:spLocks/>
          </p:cNvSpPr>
          <p:nvPr/>
        </p:nvSpPr>
        <p:spPr bwMode="auto">
          <a:xfrm>
            <a:off x="2903538" y="1725613"/>
            <a:ext cx="565150" cy="511175"/>
          </a:xfrm>
          <a:custGeom>
            <a:avLst/>
            <a:gdLst>
              <a:gd name="T0" fmla="*/ 356 w 356"/>
              <a:gd name="T1" fmla="*/ 149 h 322"/>
              <a:gd name="T2" fmla="*/ 9 w 356"/>
              <a:gd name="T3" fmla="*/ 322 h 322"/>
              <a:gd name="T4" fmla="*/ 0 w 356"/>
              <a:gd name="T5" fmla="*/ 0 h 322"/>
              <a:gd name="T6" fmla="*/ 356 w 356"/>
              <a:gd name="T7" fmla="*/ 149 h 3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56" h="322">
                <a:moveTo>
                  <a:pt x="356" y="149"/>
                </a:moveTo>
                <a:lnTo>
                  <a:pt x="9" y="322"/>
                </a:lnTo>
                <a:lnTo>
                  <a:pt x="0" y="0"/>
                </a:lnTo>
                <a:lnTo>
                  <a:pt x="356" y="149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50" name="Freeform 178"/>
          <p:cNvSpPr>
            <a:spLocks/>
          </p:cNvSpPr>
          <p:nvPr/>
        </p:nvSpPr>
        <p:spPr bwMode="auto">
          <a:xfrm>
            <a:off x="2903538" y="2457450"/>
            <a:ext cx="565150" cy="512763"/>
          </a:xfrm>
          <a:custGeom>
            <a:avLst/>
            <a:gdLst>
              <a:gd name="T0" fmla="*/ 356 w 356"/>
              <a:gd name="T1" fmla="*/ 149 h 323"/>
              <a:gd name="T2" fmla="*/ 9 w 356"/>
              <a:gd name="T3" fmla="*/ 323 h 323"/>
              <a:gd name="T4" fmla="*/ 0 w 356"/>
              <a:gd name="T5" fmla="*/ 0 h 323"/>
              <a:gd name="T6" fmla="*/ 356 w 356"/>
              <a:gd name="T7" fmla="*/ 149 h 3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56" h="323">
                <a:moveTo>
                  <a:pt x="356" y="149"/>
                </a:moveTo>
                <a:lnTo>
                  <a:pt x="9" y="323"/>
                </a:lnTo>
                <a:lnTo>
                  <a:pt x="0" y="0"/>
                </a:lnTo>
                <a:lnTo>
                  <a:pt x="356" y="149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52" name="Freeform 180"/>
          <p:cNvSpPr>
            <a:spLocks/>
          </p:cNvSpPr>
          <p:nvPr/>
        </p:nvSpPr>
        <p:spPr bwMode="auto">
          <a:xfrm>
            <a:off x="2903538" y="3213100"/>
            <a:ext cx="565150" cy="511175"/>
          </a:xfrm>
          <a:custGeom>
            <a:avLst/>
            <a:gdLst>
              <a:gd name="T0" fmla="*/ 356 w 356"/>
              <a:gd name="T1" fmla="*/ 148 h 322"/>
              <a:gd name="T2" fmla="*/ 9 w 356"/>
              <a:gd name="T3" fmla="*/ 322 h 322"/>
              <a:gd name="T4" fmla="*/ 0 w 356"/>
              <a:gd name="T5" fmla="*/ 0 h 322"/>
              <a:gd name="T6" fmla="*/ 356 w 356"/>
              <a:gd name="T7" fmla="*/ 148 h 3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56" h="322">
                <a:moveTo>
                  <a:pt x="356" y="148"/>
                </a:moveTo>
                <a:lnTo>
                  <a:pt x="9" y="322"/>
                </a:lnTo>
                <a:lnTo>
                  <a:pt x="0" y="0"/>
                </a:lnTo>
                <a:lnTo>
                  <a:pt x="356" y="148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54" name="Freeform 182"/>
          <p:cNvSpPr>
            <a:spLocks/>
          </p:cNvSpPr>
          <p:nvPr/>
        </p:nvSpPr>
        <p:spPr bwMode="auto">
          <a:xfrm>
            <a:off x="2903538" y="3948113"/>
            <a:ext cx="565150" cy="511175"/>
          </a:xfrm>
          <a:custGeom>
            <a:avLst/>
            <a:gdLst>
              <a:gd name="T0" fmla="*/ 356 w 356"/>
              <a:gd name="T1" fmla="*/ 149 h 322"/>
              <a:gd name="T2" fmla="*/ 9 w 356"/>
              <a:gd name="T3" fmla="*/ 322 h 322"/>
              <a:gd name="T4" fmla="*/ 0 w 356"/>
              <a:gd name="T5" fmla="*/ 0 h 322"/>
              <a:gd name="T6" fmla="*/ 356 w 356"/>
              <a:gd name="T7" fmla="*/ 149 h 3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56" h="322">
                <a:moveTo>
                  <a:pt x="356" y="149"/>
                </a:moveTo>
                <a:lnTo>
                  <a:pt x="9" y="322"/>
                </a:lnTo>
                <a:lnTo>
                  <a:pt x="0" y="0"/>
                </a:lnTo>
                <a:lnTo>
                  <a:pt x="356" y="149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55" name="Oval 183"/>
          <p:cNvSpPr>
            <a:spLocks noChangeArrowheads="1"/>
          </p:cNvSpPr>
          <p:nvPr/>
        </p:nvSpPr>
        <p:spPr bwMode="auto">
          <a:xfrm>
            <a:off x="2478088" y="3670300"/>
            <a:ext cx="212725" cy="212725"/>
          </a:xfrm>
          <a:prstGeom prst="ellipse">
            <a:avLst/>
          </a:prstGeom>
          <a:solidFill>
            <a:schemeClr val="accent2">
              <a:lumMod val="75000"/>
              <a:alpha val="3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57" name="Oval 185"/>
          <p:cNvSpPr>
            <a:spLocks noChangeArrowheads="1"/>
          </p:cNvSpPr>
          <p:nvPr/>
        </p:nvSpPr>
        <p:spPr bwMode="auto">
          <a:xfrm>
            <a:off x="2263777" y="1597025"/>
            <a:ext cx="190500" cy="190500"/>
          </a:xfrm>
          <a:prstGeom prst="ellipse">
            <a:avLst/>
          </a:prstGeom>
          <a:solidFill>
            <a:schemeClr val="accent2">
              <a:lumMod val="75000"/>
              <a:alpha val="3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21" name="Oval 284"/>
          <p:cNvSpPr>
            <a:spLocks noChangeArrowheads="1"/>
          </p:cNvSpPr>
          <p:nvPr/>
        </p:nvSpPr>
        <p:spPr bwMode="auto">
          <a:xfrm>
            <a:off x="3392488" y="1173163"/>
            <a:ext cx="69850" cy="71438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22" name="Oval 285"/>
          <p:cNvSpPr>
            <a:spLocks noChangeArrowheads="1"/>
          </p:cNvSpPr>
          <p:nvPr/>
        </p:nvSpPr>
        <p:spPr bwMode="auto">
          <a:xfrm>
            <a:off x="3392488" y="2667001"/>
            <a:ext cx="69850" cy="69850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23" name="Oval 286"/>
          <p:cNvSpPr>
            <a:spLocks noChangeArrowheads="1"/>
          </p:cNvSpPr>
          <p:nvPr/>
        </p:nvSpPr>
        <p:spPr bwMode="auto">
          <a:xfrm>
            <a:off x="3392488" y="1933574"/>
            <a:ext cx="69850" cy="71438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24" name="Oval 287"/>
          <p:cNvSpPr>
            <a:spLocks noChangeArrowheads="1"/>
          </p:cNvSpPr>
          <p:nvPr/>
        </p:nvSpPr>
        <p:spPr bwMode="auto">
          <a:xfrm>
            <a:off x="3392488" y="3422650"/>
            <a:ext cx="69850" cy="71438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25" name="Oval 288"/>
          <p:cNvSpPr>
            <a:spLocks noChangeArrowheads="1"/>
          </p:cNvSpPr>
          <p:nvPr/>
        </p:nvSpPr>
        <p:spPr bwMode="auto">
          <a:xfrm>
            <a:off x="3392488" y="4157663"/>
            <a:ext cx="69850" cy="73025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41" name="Rectangle 368"/>
          <p:cNvSpPr>
            <a:spLocks noChangeArrowheads="1"/>
          </p:cNvSpPr>
          <p:nvPr/>
        </p:nvSpPr>
        <p:spPr bwMode="auto">
          <a:xfrm>
            <a:off x="317484" y="2381537"/>
            <a:ext cx="822341" cy="863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300" b="1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lt"/>
              </a:rPr>
              <a:t>Big</a:t>
            </a:r>
            <a:br>
              <a:rPr kumimoji="0" lang="en-US" altLang="en-US" sz="3300" b="1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lt"/>
              </a:rPr>
            </a:br>
            <a:r>
              <a:rPr kumimoji="0" lang="en-US" altLang="en-US" sz="3300" b="1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lt"/>
              </a:rPr>
              <a:t>Data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latin typeface="+mj-lt"/>
            </a:endParaRPr>
          </a:p>
        </p:txBody>
      </p:sp>
      <p:sp>
        <p:nvSpPr>
          <p:cNvPr id="3046" name="Freeform 373"/>
          <p:cNvSpPr>
            <a:spLocks/>
          </p:cNvSpPr>
          <p:nvPr/>
        </p:nvSpPr>
        <p:spPr bwMode="auto">
          <a:xfrm>
            <a:off x="1189038" y="769938"/>
            <a:ext cx="402751" cy="4011613"/>
          </a:xfrm>
          <a:custGeom>
            <a:avLst/>
            <a:gdLst>
              <a:gd name="T0" fmla="*/ 338 w 338"/>
              <a:gd name="T1" fmla="*/ 3057 h 3057"/>
              <a:gd name="T2" fmla="*/ 108 w 338"/>
              <a:gd name="T3" fmla="*/ 2826 h 3057"/>
              <a:gd name="T4" fmla="*/ 108 w 338"/>
              <a:gd name="T5" fmla="*/ 1606 h 3057"/>
              <a:gd name="T6" fmla="*/ 0 w 338"/>
              <a:gd name="T7" fmla="*/ 1530 h 3057"/>
              <a:gd name="T8" fmla="*/ 108 w 338"/>
              <a:gd name="T9" fmla="*/ 1448 h 3057"/>
              <a:gd name="T10" fmla="*/ 108 w 338"/>
              <a:gd name="T11" fmla="*/ 230 h 3057"/>
              <a:gd name="T12" fmla="*/ 338 w 338"/>
              <a:gd name="T13" fmla="*/ 0 h 3057"/>
              <a:gd name="T14" fmla="*/ 338 w 338"/>
              <a:gd name="T15" fmla="*/ 16 h 3057"/>
              <a:gd name="T16" fmla="*/ 124 w 338"/>
              <a:gd name="T17" fmla="*/ 230 h 3057"/>
              <a:gd name="T18" fmla="*/ 124 w 338"/>
              <a:gd name="T19" fmla="*/ 1455 h 3057"/>
              <a:gd name="T20" fmla="*/ 27 w 338"/>
              <a:gd name="T21" fmla="*/ 1529 h 3057"/>
              <a:gd name="T22" fmla="*/ 124 w 338"/>
              <a:gd name="T23" fmla="*/ 1598 h 3057"/>
              <a:gd name="T24" fmla="*/ 124 w 338"/>
              <a:gd name="T25" fmla="*/ 2826 h 3057"/>
              <a:gd name="T26" fmla="*/ 338 w 338"/>
              <a:gd name="T27" fmla="*/ 3041 h 3057"/>
              <a:gd name="T28" fmla="*/ 338 w 338"/>
              <a:gd name="T29" fmla="*/ 3057 h 30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338" h="3057">
                <a:moveTo>
                  <a:pt x="338" y="3057"/>
                </a:moveTo>
                <a:cubicBezTo>
                  <a:pt x="211" y="3057"/>
                  <a:pt x="108" y="2953"/>
                  <a:pt x="108" y="2826"/>
                </a:cubicBezTo>
                <a:cubicBezTo>
                  <a:pt x="108" y="1606"/>
                  <a:pt x="108" y="1606"/>
                  <a:pt x="108" y="1606"/>
                </a:cubicBezTo>
                <a:cubicBezTo>
                  <a:pt x="0" y="1530"/>
                  <a:pt x="0" y="1530"/>
                  <a:pt x="0" y="1530"/>
                </a:cubicBezTo>
                <a:cubicBezTo>
                  <a:pt x="108" y="1448"/>
                  <a:pt x="108" y="1448"/>
                  <a:pt x="108" y="1448"/>
                </a:cubicBezTo>
                <a:cubicBezTo>
                  <a:pt x="108" y="230"/>
                  <a:pt x="108" y="230"/>
                  <a:pt x="108" y="230"/>
                </a:cubicBezTo>
                <a:cubicBezTo>
                  <a:pt x="108" y="103"/>
                  <a:pt x="211" y="0"/>
                  <a:pt x="338" y="0"/>
                </a:cubicBezTo>
                <a:cubicBezTo>
                  <a:pt x="338" y="16"/>
                  <a:pt x="338" y="16"/>
                  <a:pt x="338" y="16"/>
                </a:cubicBezTo>
                <a:cubicBezTo>
                  <a:pt x="220" y="16"/>
                  <a:pt x="124" y="112"/>
                  <a:pt x="124" y="230"/>
                </a:cubicBezTo>
                <a:cubicBezTo>
                  <a:pt x="124" y="1455"/>
                  <a:pt x="124" y="1455"/>
                  <a:pt x="124" y="1455"/>
                </a:cubicBezTo>
                <a:cubicBezTo>
                  <a:pt x="27" y="1529"/>
                  <a:pt x="27" y="1529"/>
                  <a:pt x="27" y="1529"/>
                </a:cubicBezTo>
                <a:cubicBezTo>
                  <a:pt x="124" y="1598"/>
                  <a:pt x="124" y="1598"/>
                  <a:pt x="124" y="1598"/>
                </a:cubicBezTo>
                <a:cubicBezTo>
                  <a:pt x="124" y="2826"/>
                  <a:pt x="124" y="2826"/>
                  <a:pt x="124" y="2826"/>
                </a:cubicBezTo>
                <a:cubicBezTo>
                  <a:pt x="124" y="2944"/>
                  <a:pt x="220" y="3041"/>
                  <a:pt x="338" y="3041"/>
                </a:cubicBezTo>
                <a:lnTo>
                  <a:pt x="338" y="3057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67" name="Freeform 531"/>
          <p:cNvSpPr>
            <a:spLocks/>
          </p:cNvSpPr>
          <p:nvPr/>
        </p:nvSpPr>
        <p:spPr bwMode="auto">
          <a:xfrm>
            <a:off x="3397250" y="5102092"/>
            <a:ext cx="4662488" cy="1084263"/>
          </a:xfrm>
          <a:custGeom>
            <a:avLst/>
            <a:gdLst>
              <a:gd name="T0" fmla="*/ 1761 w 3555"/>
              <a:gd name="T1" fmla="*/ 827 h 827"/>
              <a:gd name="T2" fmla="*/ 1679 w 3555"/>
              <a:gd name="T3" fmla="*/ 719 h 827"/>
              <a:gd name="T4" fmla="*/ 231 w 3555"/>
              <a:gd name="T5" fmla="*/ 719 h 827"/>
              <a:gd name="T6" fmla="*/ 0 w 3555"/>
              <a:gd name="T7" fmla="*/ 489 h 827"/>
              <a:gd name="T8" fmla="*/ 0 w 3555"/>
              <a:gd name="T9" fmla="*/ 0 h 827"/>
              <a:gd name="T10" fmla="*/ 16 w 3555"/>
              <a:gd name="T11" fmla="*/ 0 h 827"/>
              <a:gd name="T12" fmla="*/ 16 w 3555"/>
              <a:gd name="T13" fmla="*/ 489 h 827"/>
              <a:gd name="T14" fmla="*/ 231 w 3555"/>
              <a:gd name="T15" fmla="*/ 703 h 827"/>
              <a:gd name="T16" fmla="*/ 1687 w 3555"/>
              <a:gd name="T17" fmla="*/ 703 h 827"/>
              <a:gd name="T18" fmla="*/ 1760 w 3555"/>
              <a:gd name="T19" fmla="*/ 800 h 827"/>
              <a:gd name="T20" fmla="*/ 1829 w 3555"/>
              <a:gd name="T21" fmla="*/ 703 h 827"/>
              <a:gd name="T22" fmla="*/ 3325 w 3555"/>
              <a:gd name="T23" fmla="*/ 703 h 827"/>
              <a:gd name="T24" fmla="*/ 3539 w 3555"/>
              <a:gd name="T25" fmla="*/ 489 h 827"/>
              <a:gd name="T26" fmla="*/ 3539 w 3555"/>
              <a:gd name="T27" fmla="*/ 0 h 827"/>
              <a:gd name="T28" fmla="*/ 3555 w 3555"/>
              <a:gd name="T29" fmla="*/ 0 h 827"/>
              <a:gd name="T30" fmla="*/ 3555 w 3555"/>
              <a:gd name="T31" fmla="*/ 489 h 827"/>
              <a:gd name="T32" fmla="*/ 3325 w 3555"/>
              <a:gd name="T33" fmla="*/ 719 h 827"/>
              <a:gd name="T34" fmla="*/ 1837 w 3555"/>
              <a:gd name="T35" fmla="*/ 719 h 827"/>
              <a:gd name="T36" fmla="*/ 1761 w 3555"/>
              <a:gd name="T37" fmla="*/ 827 h 8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3555" h="827">
                <a:moveTo>
                  <a:pt x="1761" y="827"/>
                </a:moveTo>
                <a:cubicBezTo>
                  <a:pt x="1679" y="719"/>
                  <a:pt x="1679" y="719"/>
                  <a:pt x="1679" y="719"/>
                </a:cubicBezTo>
                <a:cubicBezTo>
                  <a:pt x="231" y="719"/>
                  <a:pt x="231" y="719"/>
                  <a:pt x="231" y="719"/>
                </a:cubicBezTo>
                <a:cubicBezTo>
                  <a:pt x="103" y="719"/>
                  <a:pt x="0" y="616"/>
                  <a:pt x="0" y="489"/>
                </a:cubicBezTo>
                <a:cubicBezTo>
                  <a:pt x="0" y="0"/>
                  <a:pt x="0" y="0"/>
                  <a:pt x="0" y="0"/>
                </a:cubicBezTo>
                <a:cubicBezTo>
                  <a:pt x="16" y="0"/>
                  <a:pt x="16" y="0"/>
                  <a:pt x="16" y="0"/>
                </a:cubicBezTo>
                <a:cubicBezTo>
                  <a:pt x="16" y="489"/>
                  <a:pt x="16" y="489"/>
                  <a:pt x="16" y="489"/>
                </a:cubicBezTo>
                <a:cubicBezTo>
                  <a:pt x="16" y="607"/>
                  <a:pt x="112" y="703"/>
                  <a:pt x="231" y="703"/>
                </a:cubicBezTo>
                <a:cubicBezTo>
                  <a:pt x="1687" y="703"/>
                  <a:pt x="1687" y="703"/>
                  <a:pt x="1687" y="703"/>
                </a:cubicBezTo>
                <a:cubicBezTo>
                  <a:pt x="1760" y="800"/>
                  <a:pt x="1760" y="800"/>
                  <a:pt x="1760" y="800"/>
                </a:cubicBezTo>
                <a:cubicBezTo>
                  <a:pt x="1829" y="703"/>
                  <a:pt x="1829" y="703"/>
                  <a:pt x="1829" y="703"/>
                </a:cubicBezTo>
                <a:cubicBezTo>
                  <a:pt x="3325" y="703"/>
                  <a:pt x="3325" y="703"/>
                  <a:pt x="3325" y="703"/>
                </a:cubicBezTo>
                <a:cubicBezTo>
                  <a:pt x="3443" y="703"/>
                  <a:pt x="3539" y="607"/>
                  <a:pt x="3539" y="489"/>
                </a:cubicBezTo>
                <a:cubicBezTo>
                  <a:pt x="3539" y="0"/>
                  <a:pt x="3539" y="0"/>
                  <a:pt x="3539" y="0"/>
                </a:cubicBezTo>
                <a:cubicBezTo>
                  <a:pt x="3555" y="0"/>
                  <a:pt x="3555" y="0"/>
                  <a:pt x="3555" y="0"/>
                </a:cubicBezTo>
                <a:cubicBezTo>
                  <a:pt x="3555" y="489"/>
                  <a:pt x="3555" y="489"/>
                  <a:pt x="3555" y="489"/>
                </a:cubicBezTo>
                <a:cubicBezTo>
                  <a:pt x="3555" y="616"/>
                  <a:pt x="3452" y="719"/>
                  <a:pt x="3325" y="719"/>
                </a:cubicBezTo>
                <a:cubicBezTo>
                  <a:pt x="1837" y="719"/>
                  <a:pt x="1837" y="719"/>
                  <a:pt x="1837" y="719"/>
                </a:cubicBezTo>
                <a:lnTo>
                  <a:pt x="1761" y="827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131" name="Freeform 713"/>
          <p:cNvSpPr>
            <a:spLocks/>
          </p:cNvSpPr>
          <p:nvPr/>
        </p:nvSpPr>
        <p:spPr bwMode="auto">
          <a:xfrm>
            <a:off x="7592222" y="2401096"/>
            <a:ext cx="893763" cy="896938"/>
          </a:xfrm>
          <a:custGeom>
            <a:avLst/>
            <a:gdLst>
              <a:gd name="T0" fmla="*/ 341 w 682"/>
              <a:gd name="T1" fmla="*/ 0 h 683"/>
              <a:gd name="T2" fmla="*/ 320 w 682"/>
              <a:gd name="T3" fmla="*/ 1 h 683"/>
              <a:gd name="T4" fmla="*/ 306 w 682"/>
              <a:gd name="T5" fmla="*/ 2 h 683"/>
              <a:gd name="T6" fmla="*/ 80 w 682"/>
              <a:gd name="T7" fmla="*/ 121 h 683"/>
              <a:gd name="T8" fmla="*/ 0 w 682"/>
              <a:gd name="T9" fmla="*/ 341 h 683"/>
              <a:gd name="T10" fmla="*/ 341 w 682"/>
              <a:gd name="T11" fmla="*/ 683 h 683"/>
              <a:gd name="T12" fmla="*/ 682 w 682"/>
              <a:gd name="T13" fmla="*/ 341 h 683"/>
              <a:gd name="T14" fmla="*/ 434 w 682"/>
              <a:gd name="T15" fmla="*/ 13 h 683"/>
              <a:gd name="T16" fmla="*/ 393 w 682"/>
              <a:gd name="T17" fmla="*/ 4 h 683"/>
              <a:gd name="T18" fmla="*/ 341 w 682"/>
              <a:gd name="T19" fmla="*/ 0 h 6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682" h="683">
                <a:moveTo>
                  <a:pt x="341" y="0"/>
                </a:moveTo>
                <a:cubicBezTo>
                  <a:pt x="334" y="0"/>
                  <a:pt x="327" y="0"/>
                  <a:pt x="320" y="1"/>
                </a:cubicBezTo>
                <a:cubicBezTo>
                  <a:pt x="315" y="1"/>
                  <a:pt x="311" y="1"/>
                  <a:pt x="306" y="2"/>
                </a:cubicBezTo>
                <a:cubicBezTo>
                  <a:pt x="216" y="11"/>
                  <a:pt x="136" y="55"/>
                  <a:pt x="80" y="121"/>
                </a:cubicBezTo>
                <a:cubicBezTo>
                  <a:pt x="30" y="181"/>
                  <a:pt x="0" y="257"/>
                  <a:pt x="0" y="341"/>
                </a:cubicBezTo>
                <a:cubicBezTo>
                  <a:pt x="0" y="530"/>
                  <a:pt x="153" y="683"/>
                  <a:pt x="341" y="683"/>
                </a:cubicBezTo>
                <a:cubicBezTo>
                  <a:pt x="530" y="683"/>
                  <a:pt x="682" y="530"/>
                  <a:pt x="682" y="341"/>
                </a:cubicBezTo>
                <a:cubicBezTo>
                  <a:pt x="682" y="185"/>
                  <a:pt x="577" y="53"/>
                  <a:pt x="434" y="13"/>
                </a:cubicBezTo>
                <a:cubicBezTo>
                  <a:pt x="420" y="9"/>
                  <a:pt x="407" y="6"/>
                  <a:pt x="393" y="4"/>
                </a:cubicBezTo>
                <a:cubicBezTo>
                  <a:pt x="376" y="1"/>
                  <a:pt x="359" y="0"/>
                  <a:pt x="341" y="0"/>
                </a:cubicBezTo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64" name="Oval 185"/>
          <p:cNvSpPr>
            <a:spLocks noChangeArrowheads="1"/>
          </p:cNvSpPr>
          <p:nvPr/>
        </p:nvSpPr>
        <p:spPr bwMode="auto">
          <a:xfrm>
            <a:off x="2039939" y="2305050"/>
            <a:ext cx="139700" cy="139700"/>
          </a:xfrm>
          <a:prstGeom prst="ellipse">
            <a:avLst/>
          </a:prstGeom>
          <a:solidFill>
            <a:schemeClr val="accent2">
              <a:lumMod val="75000"/>
              <a:alpha val="34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65" name="Oval 185"/>
          <p:cNvSpPr>
            <a:spLocks noChangeArrowheads="1"/>
          </p:cNvSpPr>
          <p:nvPr/>
        </p:nvSpPr>
        <p:spPr bwMode="auto">
          <a:xfrm>
            <a:off x="3187701" y="3667125"/>
            <a:ext cx="139700" cy="139700"/>
          </a:xfrm>
          <a:prstGeom prst="ellipse">
            <a:avLst/>
          </a:prstGeom>
          <a:solidFill>
            <a:schemeClr val="accent2">
              <a:lumMod val="75000"/>
              <a:alpha val="34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66" name="Oval 185"/>
          <p:cNvSpPr>
            <a:spLocks noChangeArrowheads="1"/>
          </p:cNvSpPr>
          <p:nvPr/>
        </p:nvSpPr>
        <p:spPr bwMode="auto">
          <a:xfrm>
            <a:off x="2049463" y="3871913"/>
            <a:ext cx="139700" cy="139700"/>
          </a:xfrm>
          <a:prstGeom prst="ellipse">
            <a:avLst/>
          </a:prstGeom>
          <a:solidFill>
            <a:schemeClr val="accent2">
              <a:lumMod val="75000"/>
              <a:alpha val="34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67" name="Oval 185"/>
          <p:cNvSpPr>
            <a:spLocks noChangeArrowheads="1"/>
          </p:cNvSpPr>
          <p:nvPr/>
        </p:nvSpPr>
        <p:spPr bwMode="auto">
          <a:xfrm>
            <a:off x="3154363" y="1762125"/>
            <a:ext cx="139700" cy="139700"/>
          </a:xfrm>
          <a:prstGeom prst="ellipse">
            <a:avLst/>
          </a:prstGeom>
          <a:solidFill>
            <a:schemeClr val="accent2">
              <a:lumMod val="75000"/>
              <a:alpha val="34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68" name="Oval 185"/>
          <p:cNvSpPr>
            <a:spLocks noChangeArrowheads="1"/>
          </p:cNvSpPr>
          <p:nvPr/>
        </p:nvSpPr>
        <p:spPr bwMode="auto">
          <a:xfrm>
            <a:off x="2243139" y="3208338"/>
            <a:ext cx="85724" cy="85724"/>
          </a:xfrm>
          <a:prstGeom prst="ellipse">
            <a:avLst/>
          </a:prstGeom>
          <a:solidFill>
            <a:schemeClr val="accent2">
              <a:lumMod val="75000"/>
              <a:alpha val="34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69" name="Oval 185"/>
          <p:cNvSpPr>
            <a:spLocks noChangeArrowheads="1"/>
          </p:cNvSpPr>
          <p:nvPr/>
        </p:nvSpPr>
        <p:spPr bwMode="auto">
          <a:xfrm>
            <a:off x="3225801" y="4248150"/>
            <a:ext cx="139700" cy="139700"/>
          </a:xfrm>
          <a:prstGeom prst="ellipse">
            <a:avLst/>
          </a:prstGeom>
          <a:solidFill>
            <a:schemeClr val="accent2">
              <a:lumMod val="75000"/>
              <a:alpha val="34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70" name="Oval 185"/>
          <p:cNvSpPr>
            <a:spLocks noChangeArrowheads="1"/>
          </p:cNvSpPr>
          <p:nvPr/>
        </p:nvSpPr>
        <p:spPr bwMode="auto">
          <a:xfrm>
            <a:off x="2228851" y="4589463"/>
            <a:ext cx="85724" cy="85724"/>
          </a:xfrm>
          <a:prstGeom prst="ellipse">
            <a:avLst/>
          </a:prstGeom>
          <a:solidFill>
            <a:schemeClr val="accent2">
              <a:lumMod val="75000"/>
              <a:alpha val="34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71" name="Oval 185"/>
          <p:cNvSpPr>
            <a:spLocks noChangeArrowheads="1"/>
          </p:cNvSpPr>
          <p:nvPr/>
        </p:nvSpPr>
        <p:spPr bwMode="auto">
          <a:xfrm>
            <a:off x="3067051" y="3246438"/>
            <a:ext cx="85724" cy="85724"/>
          </a:xfrm>
          <a:prstGeom prst="ellipse">
            <a:avLst/>
          </a:prstGeom>
          <a:solidFill>
            <a:schemeClr val="accent2">
              <a:lumMod val="75000"/>
              <a:alpha val="34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779" name="Group 778"/>
          <p:cNvGrpSpPr/>
          <p:nvPr/>
        </p:nvGrpSpPr>
        <p:grpSpPr>
          <a:xfrm>
            <a:off x="1625599" y="1054995"/>
            <a:ext cx="885825" cy="3411336"/>
            <a:chOff x="1375569" y="1054995"/>
            <a:chExt cx="1135856" cy="3411336"/>
          </a:xfrm>
        </p:grpSpPr>
        <p:sp>
          <p:nvSpPr>
            <p:cNvPr id="780" name="TextBox 779"/>
            <p:cNvSpPr txBox="1"/>
            <p:nvPr/>
          </p:nvSpPr>
          <p:spPr>
            <a:xfrm>
              <a:off x="1375569" y="4007744"/>
              <a:ext cx="1135856" cy="458587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r">
                <a:lnSpc>
                  <a:spcPct val="80000"/>
                </a:lnSpc>
              </a:pPr>
              <a:r>
                <a:rPr lang="en-US" sz="1100" dirty="0">
                  <a:solidFill>
                    <a:schemeClr val="bg2"/>
                  </a:solidFill>
                </a:rPr>
                <a:t>Structured</a:t>
              </a:r>
              <a:br>
                <a:rPr lang="en-US" sz="1100" dirty="0">
                  <a:solidFill>
                    <a:schemeClr val="bg2"/>
                  </a:solidFill>
                </a:rPr>
              </a:br>
              <a:r>
                <a:rPr lang="en-US" sz="1100" dirty="0">
                  <a:solidFill>
                    <a:schemeClr val="bg2"/>
                  </a:solidFill>
                </a:rPr>
                <a:t>Records</a:t>
              </a:r>
            </a:p>
          </p:txBody>
        </p:sp>
        <p:sp>
          <p:nvSpPr>
            <p:cNvPr id="781" name="TextBox 780"/>
            <p:cNvSpPr txBox="1"/>
            <p:nvPr/>
          </p:nvSpPr>
          <p:spPr>
            <a:xfrm>
              <a:off x="1375569" y="3307657"/>
              <a:ext cx="1135856" cy="458587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r">
                <a:lnSpc>
                  <a:spcPct val="80000"/>
                </a:lnSpc>
              </a:pPr>
              <a:r>
                <a:rPr lang="en-US" sz="1100" dirty="0">
                  <a:solidFill>
                    <a:schemeClr val="bg2"/>
                  </a:solidFill>
                </a:rPr>
                <a:t>Unstructured</a:t>
              </a:r>
              <a:br>
                <a:rPr lang="en-US" sz="1100" dirty="0">
                  <a:solidFill>
                    <a:schemeClr val="bg2"/>
                  </a:solidFill>
                </a:rPr>
              </a:br>
              <a:r>
                <a:rPr lang="en-US" sz="1100" dirty="0">
                  <a:solidFill>
                    <a:schemeClr val="bg2"/>
                  </a:solidFill>
                </a:rPr>
                <a:t>Records</a:t>
              </a:r>
            </a:p>
          </p:txBody>
        </p:sp>
        <p:sp>
          <p:nvSpPr>
            <p:cNvPr id="782" name="TextBox 781"/>
            <p:cNvSpPr txBox="1"/>
            <p:nvPr/>
          </p:nvSpPr>
          <p:spPr>
            <a:xfrm>
              <a:off x="1375569" y="2521844"/>
              <a:ext cx="1135856" cy="458587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r">
                <a:lnSpc>
                  <a:spcPct val="80000"/>
                </a:lnSpc>
              </a:pPr>
              <a:r>
                <a:rPr lang="en-US" sz="1100" dirty="0">
                  <a:solidFill>
                    <a:schemeClr val="bg2"/>
                  </a:solidFill>
                </a:rPr>
                <a:t>News</a:t>
              </a:r>
              <a:br>
                <a:rPr lang="en-US" sz="1100" dirty="0">
                  <a:solidFill>
                    <a:schemeClr val="bg2"/>
                  </a:solidFill>
                </a:rPr>
              </a:br>
              <a:r>
                <a:rPr lang="en-US" sz="1100" dirty="0">
                  <a:solidFill>
                    <a:schemeClr val="bg2"/>
                  </a:solidFill>
                </a:rPr>
                <a:t>Articles</a:t>
              </a:r>
            </a:p>
          </p:txBody>
        </p:sp>
        <p:sp>
          <p:nvSpPr>
            <p:cNvPr id="783" name="TextBox 782"/>
            <p:cNvSpPr txBox="1"/>
            <p:nvPr/>
          </p:nvSpPr>
          <p:spPr>
            <a:xfrm>
              <a:off x="1375569" y="1802707"/>
              <a:ext cx="1135856" cy="458587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r">
                <a:lnSpc>
                  <a:spcPct val="80000"/>
                </a:lnSpc>
              </a:pPr>
              <a:r>
                <a:rPr lang="en-US" sz="1100" dirty="0">
                  <a:solidFill>
                    <a:schemeClr val="bg2"/>
                  </a:solidFill>
                </a:rPr>
                <a:t>Proprietary</a:t>
              </a:r>
              <a:br>
                <a:rPr lang="en-US" sz="1100" dirty="0">
                  <a:solidFill>
                    <a:schemeClr val="bg2"/>
                  </a:solidFill>
                </a:rPr>
              </a:br>
              <a:r>
                <a:rPr lang="en-US" sz="1100" dirty="0">
                  <a:solidFill>
                    <a:schemeClr val="bg2"/>
                  </a:solidFill>
                </a:rPr>
                <a:t>Data</a:t>
              </a:r>
            </a:p>
          </p:txBody>
        </p:sp>
        <p:sp>
          <p:nvSpPr>
            <p:cNvPr id="784" name="TextBox 783"/>
            <p:cNvSpPr txBox="1"/>
            <p:nvPr/>
          </p:nvSpPr>
          <p:spPr>
            <a:xfrm>
              <a:off x="1375569" y="1054995"/>
              <a:ext cx="1135856" cy="458587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r">
                <a:lnSpc>
                  <a:spcPct val="80000"/>
                </a:lnSpc>
              </a:pPr>
              <a:r>
                <a:rPr lang="en-US" sz="1100" dirty="0">
                  <a:solidFill>
                    <a:schemeClr val="bg2"/>
                  </a:solidFill>
                </a:rPr>
                <a:t>Public</a:t>
              </a:r>
              <a:br>
                <a:rPr lang="en-US" sz="1100" dirty="0">
                  <a:solidFill>
                    <a:schemeClr val="bg2"/>
                  </a:solidFill>
                </a:rPr>
              </a:br>
              <a:r>
                <a:rPr lang="en-US" sz="1100" dirty="0">
                  <a:solidFill>
                    <a:schemeClr val="bg2"/>
                  </a:solidFill>
                </a:rPr>
                <a:t>Records</a:t>
              </a:r>
            </a:p>
          </p:txBody>
        </p:sp>
      </p:grpSp>
      <p:sp>
        <p:nvSpPr>
          <p:cNvPr id="790" name="TextBox 789"/>
          <p:cNvSpPr txBox="1"/>
          <p:nvPr/>
        </p:nvSpPr>
        <p:spPr>
          <a:xfrm>
            <a:off x="1603459" y="4760463"/>
            <a:ext cx="1663743" cy="312552"/>
          </a:xfrm>
          <a:prstGeom prst="roundRect">
            <a:avLst>
              <a:gd name="adj" fmla="val 50000"/>
            </a:avLst>
          </a:prstGeom>
          <a:solidFill>
            <a:schemeClr val="bg2"/>
          </a:solidFill>
        </p:spPr>
        <p:txBody>
          <a:bodyPr wrap="square" lIns="0" tIns="9144" rIns="0" bIns="0" rtlCol="0" anchor="ctr">
            <a:noAutofit/>
          </a:bodyPr>
          <a:lstStyle/>
          <a:p>
            <a:pPr algn="ctr">
              <a:lnSpc>
                <a:spcPct val="80000"/>
              </a:lnSpc>
            </a:pPr>
            <a:r>
              <a:rPr lang="en-US" sz="1150" dirty="0">
                <a:solidFill>
                  <a:schemeClr val="bg1"/>
                </a:solidFill>
              </a:rPr>
              <a:t>Unstructured and Structured Content</a:t>
            </a:r>
          </a:p>
        </p:txBody>
      </p:sp>
      <p:sp>
        <p:nvSpPr>
          <p:cNvPr id="791" name="TextBox 790"/>
          <p:cNvSpPr txBox="1"/>
          <p:nvPr/>
        </p:nvSpPr>
        <p:spPr>
          <a:xfrm>
            <a:off x="3430270" y="4760463"/>
            <a:ext cx="4603988" cy="312552"/>
          </a:xfrm>
          <a:prstGeom prst="roundRect">
            <a:avLst>
              <a:gd name="adj" fmla="val 50000"/>
            </a:avLst>
          </a:prstGeom>
          <a:solidFill>
            <a:schemeClr val="accent2">
              <a:lumMod val="75000"/>
            </a:schemeClr>
          </a:solidFill>
        </p:spPr>
        <p:txBody>
          <a:bodyPr wrap="none" lIns="0" tIns="9144" rIns="0" bIns="0" rtlCol="0" anchor="ctr">
            <a:noAutofit/>
          </a:bodyPr>
          <a:lstStyle/>
          <a:p>
            <a:pPr algn="ctr">
              <a:lnSpc>
                <a:spcPct val="80000"/>
              </a:lnSpc>
            </a:pPr>
            <a:r>
              <a:rPr lang="en-US" sz="1500" dirty="0">
                <a:solidFill>
                  <a:schemeClr val="bg1"/>
                </a:solidFill>
              </a:rPr>
              <a:t>High Performance Computing Cluster Platform (HPCC)</a:t>
            </a:r>
          </a:p>
        </p:txBody>
      </p:sp>
      <p:sp>
        <p:nvSpPr>
          <p:cNvPr id="792" name="TextBox 791"/>
          <p:cNvSpPr txBox="1"/>
          <p:nvPr/>
        </p:nvSpPr>
        <p:spPr>
          <a:xfrm>
            <a:off x="8173161" y="4760463"/>
            <a:ext cx="1663743" cy="312552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</p:spPr>
        <p:txBody>
          <a:bodyPr wrap="square" lIns="0" tIns="9144" rIns="0" bIns="0" rtlCol="0" anchor="ctr">
            <a:noAutofit/>
          </a:bodyPr>
          <a:lstStyle/>
          <a:p>
            <a:pPr algn="ctr">
              <a:lnSpc>
                <a:spcPct val="80000"/>
              </a:lnSpc>
            </a:pPr>
            <a:r>
              <a:rPr lang="en-US" sz="1150" dirty="0">
                <a:solidFill>
                  <a:schemeClr val="bg1"/>
                </a:solidFill>
              </a:rPr>
              <a:t>Analysis Applications</a:t>
            </a:r>
          </a:p>
        </p:txBody>
      </p:sp>
      <p:sp>
        <p:nvSpPr>
          <p:cNvPr id="793" name="TextBox 792"/>
          <p:cNvSpPr txBox="1"/>
          <p:nvPr/>
        </p:nvSpPr>
        <p:spPr>
          <a:xfrm>
            <a:off x="9975807" y="4760463"/>
            <a:ext cx="1663743" cy="312552"/>
          </a:xfrm>
          <a:prstGeom prst="roundRect">
            <a:avLst>
              <a:gd name="adj" fmla="val 50000"/>
            </a:avLst>
          </a:prstGeom>
          <a:solidFill>
            <a:schemeClr val="tx2"/>
          </a:solidFill>
        </p:spPr>
        <p:txBody>
          <a:bodyPr wrap="square" lIns="0" tIns="9144" rIns="0" bIns="0" rtlCol="0" anchor="ctr">
            <a:noAutofit/>
          </a:bodyPr>
          <a:lstStyle/>
          <a:p>
            <a:pPr algn="ctr">
              <a:lnSpc>
                <a:spcPct val="80000"/>
              </a:lnSpc>
            </a:pPr>
            <a:r>
              <a:rPr lang="en-US" sz="1150" dirty="0">
                <a:solidFill>
                  <a:schemeClr val="bg1"/>
                </a:solidFill>
              </a:rPr>
              <a:t>Key Capabilities</a:t>
            </a:r>
          </a:p>
        </p:txBody>
      </p:sp>
      <p:grpSp>
        <p:nvGrpSpPr>
          <p:cNvPr id="2218" name="Group 2217"/>
          <p:cNvGrpSpPr/>
          <p:nvPr/>
        </p:nvGrpSpPr>
        <p:grpSpPr>
          <a:xfrm>
            <a:off x="2589213" y="974726"/>
            <a:ext cx="527050" cy="3490912"/>
            <a:chOff x="2589213" y="974726"/>
            <a:chExt cx="527050" cy="349091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3029" name="Freeform 292"/>
            <p:cNvSpPr>
              <a:spLocks noEditPoints="1"/>
            </p:cNvSpPr>
            <p:nvPr/>
          </p:nvSpPr>
          <p:spPr bwMode="auto">
            <a:xfrm>
              <a:off x="2589213" y="3214688"/>
              <a:ext cx="527050" cy="527050"/>
            </a:xfrm>
            <a:custGeom>
              <a:avLst/>
              <a:gdLst>
                <a:gd name="T0" fmla="*/ 201 w 401"/>
                <a:gd name="T1" fmla="*/ 401 h 401"/>
                <a:gd name="T2" fmla="*/ 0 w 401"/>
                <a:gd name="T3" fmla="*/ 201 h 401"/>
                <a:gd name="T4" fmla="*/ 201 w 401"/>
                <a:gd name="T5" fmla="*/ 0 h 401"/>
                <a:gd name="T6" fmla="*/ 401 w 401"/>
                <a:gd name="T7" fmla="*/ 201 h 401"/>
                <a:gd name="T8" fmla="*/ 201 w 401"/>
                <a:gd name="T9" fmla="*/ 401 h 401"/>
                <a:gd name="T10" fmla="*/ 201 w 401"/>
                <a:gd name="T11" fmla="*/ 14 h 401"/>
                <a:gd name="T12" fmla="*/ 14 w 401"/>
                <a:gd name="T13" fmla="*/ 201 h 401"/>
                <a:gd name="T14" fmla="*/ 201 w 401"/>
                <a:gd name="T15" fmla="*/ 388 h 401"/>
                <a:gd name="T16" fmla="*/ 388 w 401"/>
                <a:gd name="T17" fmla="*/ 201 h 401"/>
                <a:gd name="T18" fmla="*/ 201 w 401"/>
                <a:gd name="T19" fmla="*/ 14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01" h="401">
                  <a:moveTo>
                    <a:pt x="201" y="401"/>
                  </a:moveTo>
                  <a:cubicBezTo>
                    <a:pt x="90" y="401"/>
                    <a:pt x="0" y="311"/>
                    <a:pt x="0" y="201"/>
                  </a:cubicBezTo>
                  <a:cubicBezTo>
                    <a:pt x="0" y="90"/>
                    <a:pt x="90" y="0"/>
                    <a:pt x="201" y="0"/>
                  </a:cubicBezTo>
                  <a:cubicBezTo>
                    <a:pt x="311" y="0"/>
                    <a:pt x="401" y="90"/>
                    <a:pt x="401" y="201"/>
                  </a:cubicBezTo>
                  <a:cubicBezTo>
                    <a:pt x="401" y="311"/>
                    <a:pt x="311" y="401"/>
                    <a:pt x="201" y="401"/>
                  </a:cubicBezTo>
                  <a:moveTo>
                    <a:pt x="201" y="14"/>
                  </a:moveTo>
                  <a:cubicBezTo>
                    <a:pt x="97" y="14"/>
                    <a:pt x="14" y="97"/>
                    <a:pt x="14" y="201"/>
                  </a:cubicBezTo>
                  <a:cubicBezTo>
                    <a:pt x="14" y="304"/>
                    <a:pt x="97" y="388"/>
                    <a:pt x="201" y="388"/>
                  </a:cubicBezTo>
                  <a:cubicBezTo>
                    <a:pt x="304" y="388"/>
                    <a:pt x="388" y="304"/>
                    <a:pt x="388" y="201"/>
                  </a:cubicBezTo>
                  <a:cubicBezTo>
                    <a:pt x="388" y="97"/>
                    <a:pt x="304" y="14"/>
                    <a:pt x="201" y="14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36" name="Freeform 305"/>
            <p:cNvSpPr>
              <a:spLocks noEditPoints="1"/>
            </p:cNvSpPr>
            <p:nvPr/>
          </p:nvSpPr>
          <p:spPr bwMode="auto">
            <a:xfrm>
              <a:off x="2589213" y="974726"/>
              <a:ext cx="527050" cy="525463"/>
            </a:xfrm>
            <a:custGeom>
              <a:avLst/>
              <a:gdLst>
                <a:gd name="T0" fmla="*/ 201 w 401"/>
                <a:gd name="T1" fmla="*/ 401 h 401"/>
                <a:gd name="T2" fmla="*/ 0 w 401"/>
                <a:gd name="T3" fmla="*/ 201 h 401"/>
                <a:gd name="T4" fmla="*/ 201 w 401"/>
                <a:gd name="T5" fmla="*/ 0 h 401"/>
                <a:gd name="T6" fmla="*/ 401 w 401"/>
                <a:gd name="T7" fmla="*/ 201 h 401"/>
                <a:gd name="T8" fmla="*/ 201 w 401"/>
                <a:gd name="T9" fmla="*/ 401 h 401"/>
                <a:gd name="T10" fmla="*/ 201 w 401"/>
                <a:gd name="T11" fmla="*/ 14 h 401"/>
                <a:gd name="T12" fmla="*/ 14 w 401"/>
                <a:gd name="T13" fmla="*/ 201 h 401"/>
                <a:gd name="T14" fmla="*/ 201 w 401"/>
                <a:gd name="T15" fmla="*/ 388 h 401"/>
                <a:gd name="T16" fmla="*/ 388 w 401"/>
                <a:gd name="T17" fmla="*/ 201 h 401"/>
                <a:gd name="T18" fmla="*/ 201 w 401"/>
                <a:gd name="T19" fmla="*/ 14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01" h="401">
                  <a:moveTo>
                    <a:pt x="201" y="401"/>
                  </a:moveTo>
                  <a:cubicBezTo>
                    <a:pt x="90" y="401"/>
                    <a:pt x="0" y="311"/>
                    <a:pt x="0" y="201"/>
                  </a:cubicBezTo>
                  <a:cubicBezTo>
                    <a:pt x="0" y="90"/>
                    <a:pt x="90" y="0"/>
                    <a:pt x="201" y="0"/>
                  </a:cubicBezTo>
                  <a:cubicBezTo>
                    <a:pt x="311" y="0"/>
                    <a:pt x="401" y="90"/>
                    <a:pt x="401" y="201"/>
                  </a:cubicBezTo>
                  <a:cubicBezTo>
                    <a:pt x="401" y="311"/>
                    <a:pt x="311" y="401"/>
                    <a:pt x="201" y="401"/>
                  </a:cubicBezTo>
                  <a:moveTo>
                    <a:pt x="201" y="14"/>
                  </a:moveTo>
                  <a:cubicBezTo>
                    <a:pt x="97" y="14"/>
                    <a:pt x="14" y="97"/>
                    <a:pt x="14" y="201"/>
                  </a:cubicBezTo>
                  <a:cubicBezTo>
                    <a:pt x="14" y="304"/>
                    <a:pt x="97" y="388"/>
                    <a:pt x="201" y="388"/>
                  </a:cubicBezTo>
                  <a:cubicBezTo>
                    <a:pt x="304" y="388"/>
                    <a:pt x="388" y="304"/>
                    <a:pt x="388" y="201"/>
                  </a:cubicBezTo>
                  <a:cubicBezTo>
                    <a:pt x="388" y="97"/>
                    <a:pt x="304" y="14"/>
                    <a:pt x="201" y="14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39" name="Freeform 310"/>
            <p:cNvSpPr>
              <a:spLocks noEditPoints="1"/>
            </p:cNvSpPr>
            <p:nvPr/>
          </p:nvSpPr>
          <p:spPr bwMode="auto">
            <a:xfrm>
              <a:off x="2589213" y="1725613"/>
              <a:ext cx="527050" cy="527050"/>
            </a:xfrm>
            <a:custGeom>
              <a:avLst/>
              <a:gdLst>
                <a:gd name="T0" fmla="*/ 201 w 401"/>
                <a:gd name="T1" fmla="*/ 401 h 401"/>
                <a:gd name="T2" fmla="*/ 0 w 401"/>
                <a:gd name="T3" fmla="*/ 200 h 401"/>
                <a:gd name="T4" fmla="*/ 201 w 401"/>
                <a:gd name="T5" fmla="*/ 0 h 401"/>
                <a:gd name="T6" fmla="*/ 401 w 401"/>
                <a:gd name="T7" fmla="*/ 200 h 401"/>
                <a:gd name="T8" fmla="*/ 201 w 401"/>
                <a:gd name="T9" fmla="*/ 401 h 401"/>
                <a:gd name="T10" fmla="*/ 201 w 401"/>
                <a:gd name="T11" fmla="*/ 13 h 401"/>
                <a:gd name="T12" fmla="*/ 14 w 401"/>
                <a:gd name="T13" fmla="*/ 200 h 401"/>
                <a:gd name="T14" fmla="*/ 201 w 401"/>
                <a:gd name="T15" fmla="*/ 388 h 401"/>
                <a:gd name="T16" fmla="*/ 388 w 401"/>
                <a:gd name="T17" fmla="*/ 200 h 401"/>
                <a:gd name="T18" fmla="*/ 201 w 401"/>
                <a:gd name="T19" fmla="*/ 13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01" h="401">
                  <a:moveTo>
                    <a:pt x="201" y="401"/>
                  </a:moveTo>
                  <a:cubicBezTo>
                    <a:pt x="90" y="401"/>
                    <a:pt x="0" y="311"/>
                    <a:pt x="0" y="200"/>
                  </a:cubicBezTo>
                  <a:cubicBezTo>
                    <a:pt x="0" y="90"/>
                    <a:pt x="90" y="0"/>
                    <a:pt x="201" y="0"/>
                  </a:cubicBezTo>
                  <a:cubicBezTo>
                    <a:pt x="311" y="0"/>
                    <a:pt x="401" y="90"/>
                    <a:pt x="401" y="200"/>
                  </a:cubicBezTo>
                  <a:cubicBezTo>
                    <a:pt x="401" y="311"/>
                    <a:pt x="311" y="401"/>
                    <a:pt x="201" y="401"/>
                  </a:cubicBezTo>
                  <a:moveTo>
                    <a:pt x="201" y="13"/>
                  </a:moveTo>
                  <a:cubicBezTo>
                    <a:pt x="97" y="13"/>
                    <a:pt x="14" y="97"/>
                    <a:pt x="14" y="200"/>
                  </a:cubicBezTo>
                  <a:cubicBezTo>
                    <a:pt x="14" y="304"/>
                    <a:pt x="97" y="388"/>
                    <a:pt x="201" y="388"/>
                  </a:cubicBezTo>
                  <a:cubicBezTo>
                    <a:pt x="304" y="388"/>
                    <a:pt x="388" y="304"/>
                    <a:pt x="388" y="200"/>
                  </a:cubicBezTo>
                  <a:cubicBezTo>
                    <a:pt x="388" y="97"/>
                    <a:pt x="304" y="13"/>
                    <a:pt x="201" y="13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51" name="Freeform 322"/>
            <p:cNvSpPr>
              <a:spLocks noEditPoints="1"/>
            </p:cNvSpPr>
            <p:nvPr/>
          </p:nvSpPr>
          <p:spPr bwMode="auto">
            <a:xfrm>
              <a:off x="2589213" y="2462213"/>
              <a:ext cx="527050" cy="525463"/>
            </a:xfrm>
            <a:custGeom>
              <a:avLst/>
              <a:gdLst>
                <a:gd name="T0" fmla="*/ 201 w 401"/>
                <a:gd name="T1" fmla="*/ 401 h 401"/>
                <a:gd name="T2" fmla="*/ 0 w 401"/>
                <a:gd name="T3" fmla="*/ 200 h 401"/>
                <a:gd name="T4" fmla="*/ 201 w 401"/>
                <a:gd name="T5" fmla="*/ 0 h 401"/>
                <a:gd name="T6" fmla="*/ 401 w 401"/>
                <a:gd name="T7" fmla="*/ 200 h 401"/>
                <a:gd name="T8" fmla="*/ 201 w 401"/>
                <a:gd name="T9" fmla="*/ 401 h 401"/>
                <a:gd name="T10" fmla="*/ 201 w 401"/>
                <a:gd name="T11" fmla="*/ 13 h 401"/>
                <a:gd name="T12" fmla="*/ 14 w 401"/>
                <a:gd name="T13" fmla="*/ 200 h 401"/>
                <a:gd name="T14" fmla="*/ 201 w 401"/>
                <a:gd name="T15" fmla="*/ 387 h 401"/>
                <a:gd name="T16" fmla="*/ 388 w 401"/>
                <a:gd name="T17" fmla="*/ 200 h 401"/>
                <a:gd name="T18" fmla="*/ 201 w 401"/>
                <a:gd name="T19" fmla="*/ 13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01" h="401">
                  <a:moveTo>
                    <a:pt x="201" y="401"/>
                  </a:moveTo>
                  <a:cubicBezTo>
                    <a:pt x="90" y="401"/>
                    <a:pt x="0" y="311"/>
                    <a:pt x="0" y="200"/>
                  </a:cubicBezTo>
                  <a:cubicBezTo>
                    <a:pt x="0" y="90"/>
                    <a:pt x="90" y="0"/>
                    <a:pt x="201" y="0"/>
                  </a:cubicBezTo>
                  <a:cubicBezTo>
                    <a:pt x="311" y="0"/>
                    <a:pt x="401" y="90"/>
                    <a:pt x="401" y="200"/>
                  </a:cubicBezTo>
                  <a:cubicBezTo>
                    <a:pt x="401" y="311"/>
                    <a:pt x="311" y="401"/>
                    <a:pt x="201" y="401"/>
                  </a:cubicBezTo>
                  <a:moveTo>
                    <a:pt x="201" y="13"/>
                  </a:moveTo>
                  <a:cubicBezTo>
                    <a:pt x="97" y="13"/>
                    <a:pt x="14" y="97"/>
                    <a:pt x="14" y="200"/>
                  </a:cubicBezTo>
                  <a:cubicBezTo>
                    <a:pt x="14" y="303"/>
                    <a:pt x="97" y="387"/>
                    <a:pt x="201" y="387"/>
                  </a:cubicBezTo>
                  <a:cubicBezTo>
                    <a:pt x="304" y="387"/>
                    <a:pt x="388" y="303"/>
                    <a:pt x="388" y="200"/>
                  </a:cubicBezTo>
                  <a:cubicBezTo>
                    <a:pt x="388" y="97"/>
                    <a:pt x="304" y="13"/>
                    <a:pt x="201" y="13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80" name="Freeform 347"/>
            <p:cNvSpPr>
              <a:spLocks noEditPoints="1"/>
            </p:cNvSpPr>
            <p:nvPr/>
          </p:nvSpPr>
          <p:spPr bwMode="auto">
            <a:xfrm>
              <a:off x="2589213" y="3938588"/>
              <a:ext cx="527050" cy="527050"/>
            </a:xfrm>
            <a:custGeom>
              <a:avLst/>
              <a:gdLst>
                <a:gd name="T0" fmla="*/ 201 w 401"/>
                <a:gd name="T1" fmla="*/ 401 h 401"/>
                <a:gd name="T2" fmla="*/ 0 w 401"/>
                <a:gd name="T3" fmla="*/ 200 h 401"/>
                <a:gd name="T4" fmla="*/ 201 w 401"/>
                <a:gd name="T5" fmla="*/ 0 h 401"/>
                <a:gd name="T6" fmla="*/ 401 w 401"/>
                <a:gd name="T7" fmla="*/ 200 h 401"/>
                <a:gd name="T8" fmla="*/ 201 w 401"/>
                <a:gd name="T9" fmla="*/ 401 h 401"/>
                <a:gd name="T10" fmla="*/ 201 w 401"/>
                <a:gd name="T11" fmla="*/ 13 h 401"/>
                <a:gd name="T12" fmla="*/ 14 w 401"/>
                <a:gd name="T13" fmla="*/ 200 h 401"/>
                <a:gd name="T14" fmla="*/ 201 w 401"/>
                <a:gd name="T15" fmla="*/ 387 h 401"/>
                <a:gd name="T16" fmla="*/ 388 w 401"/>
                <a:gd name="T17" fmla="*/ 200 h 401"/>
                <a:gd name="T18" fmla="*/ 201 w 401"/>
                <a:gd name="T19" fmla="*/ 13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01" h="401">
                  <a:moveTo>
                    <a:pt x="201" y="401"/>
                  </a:moveTo>
                  <a:cubicBezTo>
                    <a:pt x="90" y="401"/>
                    <a:pt x="0" y="311"/>
                    <a:pt x="0" y="200"/>
                  </a:cubicBezTo>
                  <a:cubicBezTo>
                    <a:pt x="0" y="90"/>
                    <a:pt x="90" y="0"/>
                    <a:pt x="201" y="0"/>
                  </a:cubicBezTo>
                  <a:cubicBezTo>
                    <a:pt x="311" y="0"/>
                    <a:pt x="401" y="90"/>
                    <a:pt x="401" y="200"/>
                  </a:cubicBezTo>
                  <a:cubicBezTo>
                    <a:pt x="401" y="311"/>
                    <a:pt x="311" y="401"/>
                    <a:pt x="201" y="401"/>
                  </a:cubicBezTo>
                  <a:moveTo>
                    <a:pt x="201" y="13"/>
                  </a:moveTo>
                  <a:cubicBezTo>
                    <a:pt x="97" y="13"/>
                    <a:pt x="14" y="97"/>
                    <a:pt x="14" y="200"/>
                  </a:cubicBezTo>
                  <a:cubicBezTo>
                    <a:pt x="14" y="303"/>
                    <a:pt x="97" y="387"/>
                    <a:pt x="201" y="387"/>
                  </a:cubicBezTo>
                  <a:cubicBezTo>
                    <a:pt x="304" y="387"/>
                    <a:pt x="388" y="303"/>
                    <a:pt x="388" y="200"/>
                  </a:cubicBezTo>
                  <a:cubicBezTo>
                    <a:pt x="388" y="97"/>
                    <a:pt x="304" y="13"/>
                    <a:pt x="201" y="13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228" name="Group 735"/>
          <p:cNvGrpSpPr>
            <a:grpSpLocks noChangeAspect="1"/>
          </p:cNvGrpSpPr>
          <p:nvPr/>
        </p:nvGrpSpPr>
        <p:grpSpPr bwMode="auto">
          <a:xfrm>
            <a:off x="2664677" y="1860310"/>
            <a:ext cx="335698" cy="245590"/>
            <a:chOff x="168" y="2488"/>
            <a:chExt cx="380" cy="278"/>
          </a:xfrm>
          <a:solidFill>
            <a:schemeClr val="bg2"/>
          </a:solidFill>
        </p:grpSpPr>
        <p:sp>
          <p:nvSpPr>
            <p:cNvPr id="2230" name="Freeform 736"/>
            <p:cNvSpPr>
              <a:spLocks noEditPoints="1"/>
            </p:cNvSpPr>
            <p:nvPr/>
          </p:nvSpPr>
          <p:spPr bwMode="auto">
            <a:xfrm>
              <a:off x="168" y="2488"/>
              <a:ext cx="380" cy="278"/>
            </a:xfrm>
            <a:custGeom>
              <a:avLst/>
              <a:gdLst>
                <a:gd name="T0" fmla="*/ 572 w 572"/>
                <a:gd name="T1" fmla="*/ 82 h 417"/>
                <a:gd name="T2" fmla="*/ 572 w 572"/>
                <a:gd name="T3" fmla="*/ 82 h 417"/>
                <a:gd name="T4" fmla="*/ 572 w 572"/>
                <a:gd name="T5" fmla="*/ 79 h 417"/>
                <a:gd name="T6" fmla="*/ 571 w 572"/>
                <a:gd name="T7" fmla="*/ 77 h 417"/>
                <a:gd name="T8" fmla="*/ 571 w 572"/>
                <a:gd name="T9" fmla="*/ 77 h 417"/>
                <a:gd name="T10" fmla="*/ 551 w 572"/>
                <a:gd name="T11" fmla="*/ 31 h 417"/>
                <a:gd name="T12" fmla="*/ 513 w 572"/>
                <a:gd name="T13" fmla="*/ 0 h 417"/>
                <a:gd name="T14" fmla="*/ 422 w 572"/>
                <a:gd name="T15" fmla="*/ 0 h 417"/>
                <a:gd name="T16" fmla="*/ 377 w 572"/>
                <a:gd name="T17" fmla="*/ 26 h 417"/>
                <a:gd name="T18" fmla="*/ 350 w 572"/>
                <a:gd name="T19" fmla="*/ 71 h 417"/>
                <a:gd name="T20" fmla="*/ 177 w 572"/>
                <a:gd name="T21" fmla="*/ 71 h 417"/>
                <a:gd name="T22" fmla="*/ 119 w 572"/>
                <a:gd name="T23" fmla="*/ 128 h 417"/>
                <a:gd name="T24" fmla="*/ 119 w 572"/>
                <a:gd name="T25" fmla="*/ 151 h 417"/>
                <a:gd name="T26" fmla="*/ 45 w 572"/>
                <a:gd name="T27" fmla="*/ 151 h 417"/>
                <a:gd name="T28" fmla="*/ 6 w 572"/>
                <a:gd name="T29" fmla="*/ 169 h 417"/>
                <a:gd name="T30" fmla="*/ 6 w 572"/>
                <a:gd name="T31" fmla="*/ 202 h 417"/>
                <a:gd name="T32" fmla="*/ 93 w 572"/>
                <a:gd name="T33" fmla="*/ 376 h 417"/>
                <a:gd name="T34" fmla="*/ 167 w 572"/>
                <a:gd name="T35" fmla="*/ 417 h 417"/>
                <a:gd name="T36" fmla="*/ 170 w 572"/>
                <a:gd name="T37" fmla="*/ 417 h 417"/>
                <a:gd name="T38" fmla="*/ 177 w 572"/>
                <a:gd name="T39" fmla="*/ 417 h 417"/>
                <a:gd name="T40" fmla="*/ 515 w 572"/>
                <a:gd name="T41" fmla="*/ 417 h 417"/>
                <a:gd name="T42" fmla="*/ 572 w 572"/>
                <a:gd name="T43" fmla="*/ 359 h 417"/>
                <a:gd name="T44" fmla="*/ 572 w 572"/>
                <a:gd name="T45" fmla="*/ 82 h 417"/>
                <a:gd name="T46" fmla="*/ 114 w 572"/>
                <a:gd name="T47" fmla="*/ 365 h 417"/>
                <a:gd name="T48" fmla="*/ 26 w 572"/>
                <a:gd name="T49" fmla="*/ 192 h 417"/>
                <a:gd name="T50" fmla="*/ 26 w 572"/>
                <a:gd name="T51" fmla="*/ 181 h 417"/>
                <a:gd name="T52" fmla="*/ 45 w 572"/>
                <a:gd name="T53" fmla="*/ 174 h 417"/>
                <a:gd name="T54" fmla="*/ 383 w 572"/>
                <a:gd name="T55" fmla="*/ 174 h 417"/>
                <a:gd name="T56" fmla="*/ 436 w 572"/>
                <a:gd name="T57" fmla="*/ 202 h 417"/>
                <a:gd name="T58" fmla="*/ 523 w 572"/>
                <a:gd name="T59" fmla="*/ 376 h 417"/>
                <a:gd name="T60" fmla="*/ 525 w 572"/>
                <a:gd name="T61" fmla="*/ 383 h 417"/>
                <a:gd name="T62" fmla="*/ 524 w 572"/>
                <a:gd name="T63" fmla="*/ 387 h 417"/>
                <a:gd name="T64" fmla="*/ 505 w 572"/>
                <a:gd name="T65" fmla="*/ 394 h 417"/>
                <a:gd name="T66" fmla="*/ 167 w 572"/>
                <a:gd name="T67" fmla="*/ 394 h 417"/>
                <a:gd name="T68" fmla="*/ 114 w 572"/>
                <a:gd name="T69" fmla="*/ 365 h 417"/>
                <a:gd name="T70" fmla="*/ 547 w 572"/>
                <a:gd name="T71" fmla="*/ 372 h 417"/>
                <a:gd name="T72" fmla="*/ 544 w 572"/>
                <a:gd name="T73" fmla="*/ 365 h 417"/>
                <a:gd name="T74" fmla="*/ 457 w 572"/>
                <a:gd name="T75" fmla="*/ 192 h 417"/>
                <a:gd name="T76" fmla="*/ 383 w 572"/>
                <a:gd name="T77" fmla="*/ 151 h 417"/>
                <a:gd name="T78" fmla="*/ 142 w 572"/>
                <a:gd name="T79" fmla="*/ 151 h 417"/>
                <a:gd name="T80" fmla="*/ 142 w 572"/>
                <a:gd name="T81" fmla="*/ 128 h 417"/>
                <a:gd name="T82" fmla="*/ 177 w 572"/>
                <a:gd name="T83" fmla="*/ 94 h 417"/>
                <a:gd name="T84" fmla="*/ 354 w 572"/>
                <a:gd name="T85" fmla="*/ 94 h 417"/>
                <a:gd name="T86" fmla="*/ 359 w 572"/>
                <a:gd name="T87" fmla="*/ 93 h 417"/>
                <a:gd name="T88" fmla="*/ 367 w 572"/>
                <a:gd name="T89" fmla="*/ 87 h 417"/>
                <a:gd name="T90" fmla="*/ 397 w 572"/>
                <a:gd name="T91" fmla="*/ 38 h 417"/>
                <a:gd name="T92" fmla="*/ 422 w 572"/>
                <a:gd name="T93" fmla="*/ 23 h 417"/>
                <a:gd name="T94" fmla="*/ 513 w 572"/>
                <a:gd name="T95" fmla="*/ 23 h 417"/>
                <a:gd name="T96" fmla="*/ 529 w 572"/>
                <a:gd name="T97" fmla="*/ 37 h 417"/>
                <a:gd name="T98" fmla="*/ 530 w 572"/>
                <a:gd name="T99" fmla="*/ 39 h 417"/>
                <a:gd name="T100" fmla="*/ 549 w 572"/>
                <a:gd name="T101" fmla="*/ 84 h 417"/>
                <a:gd name="T102" fmla="*/ 549 w 572"/>
                <a:gd name="T103" fmla="*/ 359 h 417"/>
                <a:gd name="T104" fmla="*/ 547 w 572"/>
                <a:gd name="T105" fmla="*/ 372 h 4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572" h="417">
                  <a:moveTo>
                    <a:pt x="572" y="82"/>
                  </a:moveTo>
                  <a:cubicBezTo>
                    <a:pt x="572" y="82"/>
                    <a:pt x="572" y="82"/>
                    <a:pt x="572" y="82"/>
                  </a:cubicBezTo>
                  <a:cubicBezTo>
                    <a:pt x="572" y="81"/>
                    <a:pt x="572" y="80"/>
                    <a:pt x="572" y="79"/>
                  </a:cubicBezTo>
                  <a:cubicBezTo>
                    <a:pt x="572" y="79"/>
                    <a:pt x="572" y="78"/>
                    <a:pt x="571" y="77"/>
                  </a:cubicBezTo>
                  <a:cubicBezTo>
                    <a:pt x="571" y="77"/>
                    <a:pt x="571" y="77"/>
                    <a:pt x="571" y="77"/>
                  </a:cubicBezTo>
                  <a:cubicBezTo>
                    <a:pt x="551" y="31"/>
                    <a:pt x="551" y="31"/>
                    <a:pt x="551" y="31"/>
                  </a:cubicBezTo>
                  <a:cubicBezTo>
                    <a:pt x="547" y="14"/>
                    <a:pt x="531" y="0"/>
                    <a:pt x="513" y="0"/>
                  </a:cubicBezTo>
                  <a:cubicBezTo>
                    <a:pt x="422" y="0"/>
                    <a:pt x="422" y="0"/>
                    <a:pt x="422" y="0"/>
                  </a:cubicBezTo>
                  <a:cubicBezTo>
                    <a:pt x="405" y="0"/>
                    <a:pt x="386" y="11"/>
                    <a:pt x="377" y="26"/>
                  </a:cubicBezTo>
                  <a:cubicBezTo>
                    <a:pt x="350" y="71"/>
                    <a:pt x="350" y="71"/>
                    <a:pt x="350" y="71"/>
                  </a:cubicBezTo>
                  <a:cubicBezTo>
                    <a:pt x="177" y="71"/>
                    <a:pt x="177" y="71"/>
                    <a:pt x="177" y="71"/>
                  </a:cubicBezTo>
                  <a:cubicBezTo>
                    <a:pt x="145" y="71"/>
                    <a:pt x="119" y="96"/>
                    <a:pt x="119" y="128"/>
                  </a:cubicBezTo>
                  <a:cubicBezTo>
                    <a:pt x="119" y="151"/>
                    <a:pt x="119" y="151"/>
                    <a:pt x="119" y="151"/>
                  </a:cubicBezTo>
                  <a:cubicBezTo>
                    <a:pt x="45" y="151"/>
                    <a:pt x="45" y="151"/>
                    <a:pt x="45" y="151"/>
                  </a:cubicBezTo>
                  <a:cubicBezTo>
                    <a:pt x="27" y="151"/>
                    <a:pt x="13" y="157"/>
                    <a:pt x="6" y="169"/>
                  </a:cubicBezTo>
                  <a:cubicBezTo>
                    <a:pt x="0" y="179"/>
                    <a:pt x="0" y="190"/>
                    <a:pt x="6" y="202"/>
                  </a:cubicBezTo>
                  <a:cubicBezTo>
                    <a:pt x="93" y="376"/>
                    <a:pt x="93" y="376"/>
                    <a:pt x="93" y="376"/>
                  </a:cubicBezTo>
                  <a:cubicBezTo>
                    <a:pt x="105" y="399"/>
                    <a:pt x="137" y="417"/>
                    <a:pt x="167" y="417"/>
                  </a:cubicBezTo>
                  <a:cubicBezTo>
                    <a:pt x="170" y="417"/>
                    <a:pt x="170" y="417"/>
                    <a:pt x="170" y="417"/>
                  </a:cubicBezTo>
                  <a:cubicBezTo>
                    <a:pt x="172" y="417"/>
                    <a:pt x="174" y="417"/>
                    <a:pt x="177" y="417"/>
                  </a:cubicBezTo>
                  <a:cubicBezTo>
                    <a:pt x="515" y="417"/>
                    <a:pt x="515" y="417"/>
                    <a:pt x="515" y="417"/>
                  </a:cubicBezTo>
                  <a:cubicBezTo>
                    <a:pt x="547" y="417"/>
                    <a:pt x="572" y="391"/>
                    <a:pt x="572" y="359"/>
                  </a:cubicBezTo>
                  <a:lnTo>
                    <a:pt x="572" y="82"/>
                  </a:lnTo>
                  <a:close/>
                  <a:moveTo>
                    <a:pt x="114" y="365"/>
                  </a:moveTo>
                  <a:cubicBezTo>
                    <a:pt x="26" y="192"/>
                    <a:pt x="26" y="192"/>
                    <a:pt x="26" y="192"/>
                  </a:cubicBezTo>
                  <a:cubicBezTo>
                    <a:pt x="25" y="189"/>
                    <a:pt x="23" y="184"/>
                    <a:pt x="26" y="181"/>
                  </a:cubicBezTo>
                  <a:cubicBezTo>
                    <a:pt x="28" y="178"/>
                    <a:pt x="34" y="174"/>
                    <a:pt x="45" y="174"/>
                  </a:cubicBezTo>
                  <a:cubicBezTo>
                    <a:pt x="383" y="174"/>
                    <a:pt x="383" y="174"/>
                    <a:pt x="383" y="174"/>
                  </a:cubicBezTo>
                  <a:cubicBezTo>
                    <a:pt x="404" y="174"/>
                    <a:pt x="429" y="187"/>
                    <a:pt x="436" y="202"/>
                  </a:cubicBezTo>
                  <a:cubicBezTo>
                    <a:pt x="523" y="376"/>
                    <a:pt x="523" y="376"/>
                    <a:pt x="523" y="376"/>
                  </a:cubicBezTo>
                  <a:cubicBezTo>
                    <a:pt x="524" y="378"/>
                    <a:pt x="525" y="380"/>
                    <a:pt x="525" y="383"/>
                  </a:cubicBezTo>
                  <a:cubicBezTo>
                    <a:pt x="525" y="384"/>
                    <a:pt x="525" y="385"/>
                    <a:pt x="524" y="387"/>
                  </a:cubicBezTo>
                  <a:cubicBezTo>
                    <a:pt x="522" y="390"/>
                    <a:pt x="516" y="394"/>
                    <a:pt x="505" y="394"/>
                  </a:cubicBezTo>
                  <a:cubicBezTo>
                    <a:pt x="167" y="394"/>
                    <a:pt x="167" y="394"/>
                    <a:pt x="167" y="394"/>
                  </a:cubicBezTo>
                  <a:cubicBezTo>
                    <a:pt x="146" y="394"/>
                    <a:pt x="121" y="381"/>
                    <a:pt x="114" y="365"/>
                  </a:cubicBezTo>
                  <a:close/>
                  <a:moveTo>
                    <a:pt x="547" y="372"/>
                  </a:moveTo>
                  <a:cubicBezTo>
                    <a:pt x="546" y="370"/>
                    <a:pt x="545" y="368"/>
                    <a:pt x="544" y="365"/>
                  </a:cubicBezTo>
                  <a:cubicBezTo>
                    <a:pt x="457" y="192"/>
                    <a:pt x="457" y="192"/>
                    <a:pt x="457" y="192"/>
                  </a:cubicBezTo>
                  <a:cubicBezTo>
                    <a:pt x="445" y="169"/>
                    <a:pt x="413" y="151"/>
                    <a:pt x="383" y="151"/>
                  </a:cubicBezTo>
                  <a:cubicBezTo>
                    <a:pt x="142" y="151"/>
                    <a:pt x="142" y="151"/>
                    <a:pt x="142" y="151"/>
                  </a:cubicBezTo>
                  <a:cubicBezTo>
                    <a:pt x="142" y="128"/>
                    <a:pt x="142" y="128"/>
                    <a:pt x="142" y="128"/>
                  </a:cubicBezTo>
                  <a:cubicBezTo>
                    <a:pt x="142" y="109"/>
                    <a:pt x="158" y="94"/>
                    <a:pt x="177" y="94"/>
                  </a:cubicBezTo>
                  <a:cubicBezTo>
                    <a:pt x="354" y="94"/>
                    <a:pt x="354" y="94"/>
                    <a:pt x="354" y="94"/>
                  </a:cubicBezTo>
                  <a:cubicBezTo>
                    <a:pt x="356" y="94"/>
                    <a:pt x="357" y="93"/>
                    <a:pt x="359" y="93"/>
                  </a:cubicBezTo>
                  <a:cubicBezTo>
                    <a:pt x="362" y="92"/>
                    <a:pt x="365" y="90"/>
                    <a:pt x="367" y="87"/>
                  </a:cubicBezTo>
                  <a:cubicBezTo>
                    <a:pt x="397" y="38"/>
                    <a:pt x="397" y="38"/>
                    <a:pt x="397" y="38"/>
                  </a:cubicBezTo>
                  <a:cubicBezTo>
                    <a:pt x="402" y="30"/>
                    <a:pt x="414" y="23"/>
                    <a:pt x="422" y="23"/>
                  </a:cubicBezTo>
                  <a:cubicBezTo>
                    <a:pt x="513" y="23"/>
                    <a:pt x="513" y="23"/>
                    <a:pt x="513" y="23"/>
                  </a:cubicBezTo>
                  <a:cubicBezTo>
                    <a:pt x="520" y="23"/>
                    <a:pt x="528" y="30"/>
                    <a:pt x="529" y="37"/>
                  </a:cubicBezTo>
                  <a:cubicBezTo>
                    <a:pt x="529" y="37"/>
                    <a:pt x="529" y="38"/>
                    <a:pt x="530" y="39"/>
                  </a:cubicBezTo>
                  <a:cubicBezTo>
                    <a:pt x="549" y="84"/>
                    <a:pt x="549" y="84"/>
                    <a:pt x="549" y="84"/>
                  </a:cubicBezTo>
                  <a:cubicBezTo>
                    <a:pt x="549" y="359"/>
                    <a:pt x="549" y="359"/>
                    <a:pt x="549" y="359"/>
                  </a:cubicBezTo>
                  <a:cubicBezTo>
                    <a:pt x="549" y="364"/>
                    <a:pt x="548" y="368"/>
                    <a:pt x="547" y="3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31" name="Freeform 737"/>
            <p:cNvSpPr>
              <a:spLocks/>
            </p:cNvSpPr>
            <p:nvPr/>
          </p:nvSpPr>
          <p:spPr bwMode="auto">
            <a:xfrm>
              <a:off x="246" y="2686"/>
              <a:ext cx="28" cy="40"/>
            </a:xfrm>
            <a:custGeom>
              <a:avLst/>
              <a:gdLst>
                <a:gd name="T0" fmla="*/ 28 w 28"/>
                <a:gd name="T1" fmla="*/ 40 h 40"/>
                <a:gd name="T2" fmla="*/ 20 w 28"/>
                <a:gd name="T3" fmla="*/ 40 h 40"/>
                <a:gd name="T4" fmla="*/ 0 w 28"/>
                <a:gd name="T5" fmla="*/ 0 h 40"/>
                <a:gd name="T6" fmla="*/ 9 w 28"/>
                <a:gd name="T7" fmla="*/ 0 h 40"/>
                <a:gd name="T8" fmla="*/ 28 w 28"/>
                <a:gd name="T9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40">
                  <a:moveTo>
                    <a:pt x="28" y="40"/>
                  </a:moveTo>
                  <a:lnTo>
                    <a:pt x="20" y="40"/>
                  </a:lnTo>
                  <a:lnTo>
                    <a:pt x="0" y="0"/>
                  </a:lnTo>
                  <a:lnTo>
                    <a:pt x="9" y="0"/>
                  </a:lnTo>
                  <a:lnTo>
                    <a:pt x="28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32" name="Freeform 738"/>
            <p:cNvSpPr>
              <a:spLocks/>
            </p:cNvSpPr>
            <p:nvPr/>
          </p:nvSpPr>
          <p:spPr bwMode="auto">
            <a:xfrm>
              <a:off x="259" y="2686"/>
              <a:ext cx="58" cy="40"/>
            </a:xfrm>
            <a:custGeom>
              <a:avLst/>
              <a:gdLst>
                <a:gd name="T0" fmla="*/ 58 w 58"/>
                <a:gd name="T1" fmla="*/ 40 h 40"/>
                <a:gd name="T2" fmla="*/ 49 w 58"/>
                <a:gd name="T3" fmla="*/ 40 h 40"/>
                <a:gd name="T4" fmla="*/ 15 w 58"/>
                <a:gd name="T5" fmla="*/ 13 h 40"/>
                <a:gd name="T6" fmla="*/ 27 w 58"/>
                <a:gd name="T7" fmla="*/ 40 h 40"/>
                <a:gd name="T8" fmla="*/ 19 w 58"/>
                <a:gd name="T9" fmla="*/ 40 h 40"/>
                <a:gd name="T10" fmla="*/ 0 w 58"/>
                <a:gd name="T11" fmla="*/ 0 h 40"/>
                <a:gd name="T12" fmla="*/ 8 w 58"/>
                <a:gd name="T13" fmla="*/ 0 h 40"/>
                <a:gd name="T14" fmla="*/ 43 w 58"/>
                <a:gd name="T15" fmla="*/ 26 h 40"/>
                <a:gd name="T16" fmla="*/ 30 w 58"/>
                <a:gd name="T17" fmla="*/ 0 h 40"/>
                <a:gd name="T18" fmla="*/ 39 w 58"/>
                <a:gd name="T19" fmla="*/ 0 h 40"/>
                <a:gd name="T20" fmla="*/ 58 w 58"/>
                <a:gd name="T21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8" h="40">
                  <a:moveTo>
                    <a:pt x="58" y="40"/>
                  </a:moveTo>
                  <a:lnTo>
                    <a:pt x="49" y="40"/>
                  </a:lnTo>
                  <a:lnTo>
                    <a:pt x="15" y="13"/>
                  </a:lnTo>
                  <a:lnTo>
                    <a:pt x="27" y="40"/>
                  </a:lnTo>
                  <a:lnTo>
                    <a:pt x="19" y="40"/>
                  </a:lnTo>
                  <a:lnTo>
                    <a:pt x="0" y="0"/>
                  </a:lnTo>
                  <a:lnTo>
                    <a:pt x="8" y="0"/>
                  </a:lnTo>
                  <a:lnTo>
                    <a:pt x="43" y="26"/>
                  </a:lnTo>
                  <a:lnTo>
                    <a:pt x="30" y="0"/>
                  </a:lnTo>
                  <a:lnTo>
                    <a:pt x="39" y="0"/>
                  </a:lnTo>
                  <a:lnTo>
                    <a:pt x="58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33" name="Freeform 739"/>
            <p:cNvSpPr>
              <a:spLocks/>
            </p:cNvSpPr>
            <p:nvPr/>
          </p:nvSpPr>
          <p:spPr bwMode="auto">
            <a:xfrm>
              <a:off x="306" y="2686"/>
              <a:ext cx="55" cy="40"/>
            </a:xfrm>
            <a:custGeom>
              <a:avLst/>
              <a:gdLst>
                <a:gd name="T0" fmla="*/ 83 w 83"/>
                <a:gd name="T1" fmla="*/ 59 h 59"/>
                <a:gd name="T2" fmla="*/ 40 w 83"/>
                <a:gd name="T3" fmla="*/ 59 h 59"/>
                <a:gd name="T4" fmla="*/ 25 w 83"/>
                <a:gd name="T5" fmla="*/ 53 h 59"/>
                <a:gd name="T6" fmla="*/ 13 w 83"/>
                <a:gd name="T7" fmla="*/ 40 h 59"/>
                <a:gd name="T8" fmla="*/ 3 w 83"/>
                <a:gd name="T9" fmla="*/ 18 h 59"/>
                <a:gd name="T10" fmla="*/ 1 w 83"/>
                <a:gd name="T11" fmla="*/ 5 h 59"/>
                <a:gd name="T12" fmla="*/ 12 w 83"/>
                <a:gd name="T13" fmla="*/ 0 h 59"/>
                <a:gd name="T14" fmla="*/ 54 w 83"/>
                <a:gd name="T15" fmla="*/ 0 h 59"/>
                <a:gd name="T16" fmla="*/ 61 w 83"/>
                <a:gd name="T17" fmla="*/ 13 h 59"/>
                <a:gd name="T18" fmla="*/ 18 w 83"/>
                <a:gd name="T19" fmla="*/ 13 h 59"/>
                <a:gd name="T20" fmla="*/ 16 w 83"/>
                <a:gd name="T21" fmla="*/ 18 h 59"/>
                <a:gd name="T22" fmla="*/ 26 w 83"/>
                <a:gd name="T23" fmla="*/ 40 h 59"/>
                <a:gd name="T24" fmla="*/ 34 w 83"/>
                <a:gd name="T25" fmla="*/ 45 h 59"/>
                <a:gd name="T26" fmla="*/ 76 w 83"/>
                <a:gd name="T27" fmla="*/ 45 h 59"/>
                <a:gd name="T28" fmla="*/ 83 w 83"/>
                <a:gd name="T29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3" h="59">
                  <a:moveTo>
                    <a:pt x="83" y="59"/>
                  </a:moveTo>
                  <a:cubicBezTo>
                    <a:pt x="40" y="59"/>
                    <a:pt x="40" y="59"/>
                    <a:pt x="40" y="59"/>
                  </a:cubicBezTo>
                  <a:cubicBezTo>
                    <a:pt x="35" y="59"/>
                    <a:pt x="30" y="57"/>
                    <a:pt x="25" y="53"/>
                  </a:cubicBezTo>
                  <a:cubicBezTo>
                    <a:pt x="20" y="50"/>
                    <a:pt x="16" y="45"/>
                    <a:pt x="13" y="40"/>
                  </a:cubicBezTo>
                  <a:cubicBezTo>
                    <a:pt x="3" y="18"/>
                    <a:pt x="3" y="18"/>
                    <a:pt x="3" y="18"/>
                  </a:cubicBezTo>
                  <a:cubicBezTo>
                    <a:pt x="0" y="13"/>
                    <a:pt x="0" y="9"/>
                    <a:pt x="1" y="5"/>
                  </a:cubicBezTo>
                  <a:cubicBezTo>
                    <a:pt x="3" y="2"/>
                    <a:pt x="7" y="0"/>
                    <a:pt x="12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61" y="13"/>
                    <a:pt x="61" y="13"/>
                    <a:pt x="61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5" y="13"/>
                    <a:pt x="14" y="15"/>
                    <a:pt x="16" y="18"/>
                  </a:cubicBezTo>
                  <a:cubicBezTo>
                    <a:pt x="26" y="40"/>
                    <a:pt x="26" y="40"/>
                    <a:pt x="26" y="40"/>
                  </a:cubicBezTo>
                  <a:cubicBezTo>
                    <a:pt x="28" y="43"/>
                    <a:pt x="30" y="45"/>
                    <a:pt x="34" y="45"/>
                  </a:cubicBezTo>
                  <a:cubicBezTo>
                    <a:pt x="76" y="45"/>
                    <a:pt x="76" y="45"/>
                    <a:pt x="76" y="45"/>
                  </a:cubicBezTo>
                  <a:lnTo>
                    <a:pt x="83" y="5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42" name="Freeform 740"/>
            <p:cNvSpPr>
              <a:spLocks/>
            </p:cNvSpPr>
            <p:nvPr/>
          </p:nvSpPr>
          <p:spPr bwMode="auto">
            <a:xfrm>
              <a:off x="243" y="2652"/>
              <a:ext cx="37" cy="23"/>
            </a:xfrm>
            <a:custGeom>
              <a:avLst/>
              <a:gdLst>
                <a:gd name="T0" fmla="*/ 0 w 27"/>
                <a:gd name="T1" fmla="*/ 17 h 17"/>
                <a:gd name="T2" fmla="*/ 5 w 27"/>
                <a:gd name="T3" fmla="*/ 0 h 17"/>
                <a:gd name="T4" fmla="*/ 27 w 27"/>
                <a:gd name="T5" fmla="*/ 17 h 17"/>
                <a:gd name="T6" fmla="*/ 0 w 27"/>
                <a:gd name="T7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17">
                  <a:moveTo>
                    <a:pt x="0" y="17"/>
                  </a:moveTo>
                  <a:lnTo>
                    <a:pt x="5" y="0"/>
                  </a:lnTo>
                  <a:lnTo>
                    <a:pt x="27" y="17"/>
                  </a:lnTo>
                  <a:lnTo>
                    <a:pt x="0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43" name="Freeform 741"/>
            <p:cNvSpPr>
              <a:spLocks/>
            </p:cNvSpPr>
            <p:nvPr/>
          </p:nvSpPr>
          <p:spPr bwMode="auto">
            <a:xfrm>
              <a:off x="264" y="2648"/>
              <a:ext cx="42" cy="27"/>
            </a:xfrm>
            <a:custGeom>
              <a:avLst/>
              <a:gdLst>
                <a:gd name="T0" fmla="*/ 0 w 27"/>
                <a:gd name="T1" fmla="*/ 17 h 17"/>
                <a:gd name="T2" fmla="*/ 5 w 27"/>
                <a:gd name="T3" fmla="*/ 0 h 17"/>
                <a:gd name="T4" fmla="*/ 27 w 27"/>
                <a:gd name="T5" fmla="*/ 17 h 17"/>
                <a:gd name="T6" fmla="*/ 0 w 27"/>
                <a:gd name="T7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17">
                  <a:moveTo>
                    <a:pt x="0" y="17"/>
                  </a:moveTo>
                  <a:lnTo>
                    <a:pt x="5" y="0"/>
                  </a:lnTo>
                  <a:lnTo>
                    <a:pt x="27" y="17"/>
                  </a:lnTo>
                  <a:lnTo>
                    <a:pt x="0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244" name="Group 744"/>
          <p:cNvGrpSpPr>
            <a:grpSpLocks noChangeAspect="1"/>
          </p:cNvGrpSpPr>
          <p:nvPr/>
        </p:nvGrpSpPr>
        <p:grpSpPr bwMode="auto">
          <a:xfrm>
            <a:off x="2751499" y="3355182"/>
            <a:ext cx="202478" cy="247650"/>
            <a:chOff x="-824" y="1014"/>
            <a:chExt cx="381" cy="466"/>
          </a:xfrm>
          <a:solidFill>
            <a:schemeClr val="bg2"/>
          </a:solidFill>
        </p:grpSpPr>
        <p:sp>
          <p:nvSpPr>
            <p:cNvPr id="2246" name="Rectangle 745"/>
            <p:cNvSpPr>
              <a:spLocks noChangeArrowheads="1"/>
            </p:cNvSpPr>
            <p:nvPr/>
          </p:nvSpPr>
          <p:spPr bwMode="auto">
            <a:xfrm>
              <a:off x="-760" y="1139"/>
              <a:ext cx="245" cy="1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47" name="Rectangle 746"/>
            <p:cNvSpPr>
              <a:spLocks noChangeArrowheads="1"/>
            </p:cNvSpPr>
            <p:nvPr/>
          </p:nvSpPr>
          <p:spPr bwMode="auto">
            <a:xfrm>
              <a:off x="-760" y="1184"/>
              <a:ext cx="245" cy="1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48" name="Rectangle 747"/>
            <p:cNvSpPr>
              <a:spLocks noChangeArrowheads="1"/>
            </p:cNvSpPr>
            <p:nvPr/>
          </p:nvSpPr>
          <p:spPr bwMode="auto">
            <a:xfrm>
              <a:off x="-760" y="1230"/>
              <a:ext cx="245" cy="1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49" name="Rectangle 748"/>
            <p:cNvSpPr>
              <a:spLocks noChangeArrowheads="1"/>
            </p:cNvSpPr>
            <p:nvPr/>
          </p:nvSpPr>
          <p:spPr bwMode="auto">
            <a:xfrm>
              <a:off x="-760" y="1275"/>
              <a:ext cx="245" cy="1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0" name="Rectangle 749"/>
            <p:cNvSpPr>
              <a:spLocks noChangeArrowheads="1"/>
            </p:cNvSpPr>
            <p:nvPr/>
          </p:nvSpPr>
          <p:spPr bwMode="auto">
            <a:xfrm>
              <a:off x="-760" y="1321"/>
              <a:ext cx="245" cy="1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1" name="Rectangle 750"/>
            <p:cNvSpPr>
              <a:spLocks noChangeArrowheads="1"/>
            </p:cNvSpPr>
            <p:nvPr/>
          </p:nvSpPr>
          <p:spPr bwMode="auto">
            <a:xfrm>
              <a:off x="-760" y="1366"/>
              <a:ext cx="245" cy="1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2" name="Rectangle 751"/>
            <p:cNvSpPr>
              <a:spLocks noChangeArrowheads="1"/>
            </p:cNvSpPr>
            <p:nvPr/>
          </p:nvSpPr>
          <p:spPr bwMode="auto">
            <a:xfrm>
              <a:off x="-725" y="1094"/>
              <a:ext cx="166" cy="1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3" name="Freeform 752"/>
            <p:cNvSpPr>
              <a:spLocks noEditPoints="1"/>
            </p:cNvSpPr>
            <p:nvPr/>
          </p:nvSpPr>
          <p:spPr bwMode="auto">
            <a:xfrm>
              <a:off x="-824" y="1014"/>
              <a:ext cx="381" cy="466"/>
            </a:xfrm>
            <a:custGeom>
              <a:avLst/>
              <a:gdLst>
                <a:gd name="T0" fmla="*/ 1351 w 2247"/>
                <a:gd name="T1" fmla="*/ 0 h 2747"/>
                <a:gd name="T2" fmla="*/ 157 w 2247"/>
                <a:gd name="T3" fmla="*/ 0 h 2747"/>
                <a:gd name="T4" fmla="*/ 0 w 2247"/>
                <a:gd name="T5" fmla="*/ 157 h 2747"/>
                <a:gd name="T6" fmla="*/ 0 w 2247"/>
                <a:gd name="T7" fmla="*/ 2590 h 2747"/>
                <a:gd name="T8" fmla="*/ 157 w 2247"/>
                <a:gd name="T9" fmla="*/ 2747 h 2747"/>
                <a:gd name="T10" fmla="*/ 2086 w 2247"/>
                <a:gd name="T11" fmla="*/ 2747 h 2747"/>
                <a:gd name="T12" fmla="*/ 2243 w 2247"/>
                <a:gd name="T13" fmla="*/ 2590 h 2747"/>
                <a:gd name="T14" fmla="*/ 2247 w 2247"/>
                <a:gd name="T15" fmla="*/ 916 h 2747"/>
                <a:gd name="T16" fmla="*/ 1351 w 2247"/>
                <a:gd name="T17" fmla="*/ 0 h 2747"/>
                <a:gd name="T18" fmla="*/ 2113 w 2247"/>
                <a:gd name="T19" fmla="*/ 849 h 2747"/>
                <a:gd name="T20" fmla="*/ 2109 w 2247"/>
                <a:gd name="T21" fmla="*/ 2590 h 2747"/>
                <a:gd name="T22" fmla="*/ 2086 w 2247"/>
                <a:gd name="T23" fmla="*/ 2613 h 2747"/>
                <a:gd name="T24" fmla="*/ 157 w 2247"/>
                <a:gd name="T25" fmla="*/ 2613 h 2747"/>
                <a:gd name="T26" fmla="*/ 134 w 2247"/>
                <a:gd name="T27" fmla="*/ 2590 h 2747"/>
                <a:gd name="T28" fmla="*/ 134 w 2247"/>
                <a:gd name="T29" fmla="*/ 157 h 2747"/>
                <a:gd name="T30" fmla="*/ 157 w 2247"/>
                <a:gd name="T31" fmla="*/ 134 h 2747"/>
                <a:gd name="T32" fmla="*/ 1397 w 2247"/>
                <a:gd name="T33" fmla="*/ 134 h 2747"/>
                <a:gd name="T34" fmla="*/ 2113 w 2247"/>
                <a:gd name="T35" fmla="*/ 849 h 27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247" h="2747">
                  <a:moveTo>
                    <a:pt x="1351" y="0"/>
                  </a:moveTo>
                  <a:cubicBezTo>
                    <a:pt x="157" y="0"/>
                    <a:pt x="157" y="0"/>
                    <a:pt x="157" y="0"/>
                  </a:cubicBezTo>
                  <a:cubicBezTo>
                    <a:pt x="71" y="0"/>
                    <a:pt x="0" y="70"/>
                    <a:pt x="0" y="157"/>
                  </a:cubicBezTo>
                  <a:cubicBezTo>
                    <a:pt x="0" y="2590"/>
                    <a:pt x="0" y="2590"/>
                    <a:pt x="0" y="2590"/>
                  </a:cubicBezTo>
                  <a:cubicBezTo>
                    <a:pt x="0" y="2677"/>
                    <a:pt x="71" y="2747"/>
                    <a:pt x="157" y="2747"/>
                  </a:cubicBezTo>
                  <a:cubicBezTo>
                    <a:pt x="2086" y="2747"/>
                    <a:pt x="2086" y="2747"/>
                    <a:pt x="2086" y="2747"/>
                  </a:cubicBezTo>
                  <a:cubicBezTo>
                    <a:pt x="2173" y="2747"/>
                    <a:pt x="2243" y="2677"/>
                    <a:pt x="2243" y="2590"/>
                  </a:cubicBezTo>
                  <a:cubicBezTo>
                    <a:pt x="2247" y="916"/>
                    <a:pt x="2247" y="916"/>
                    <a:pt x="2247" y="916"/>
                  </a:cubicBezTo>
                  <a:lnTo>
                    <a:pt x="1351" y="0"/>
                  </a:lnTo>
                  <a:close/>
                  <a:moveTo>
                    <a:pt x="2113" y="849"/>
                  </a:moveTo>
                  <a:cubicBezTo>
                    <a:pt x="2109" y="2590"/>
                    <a:pt x="2109" y="2590"/>
                    <a:pt x="2109" y="2590"/>
                  </a:cubicBezTo>
                  <a:cubicBezTo>
                    <a:pt x="2109" y="2602"/>
                    <a:pt x="2099" y="2613"/>
                    <a:pt x="2086" y="2613"/>
                  </a:cubicBezTo>
                  <a:cubicBezTo>
                    <a:pt x="157" y="2613"/>
                    <a:pt x="157" y="2613"/>
                    <a:pt x="157" y="2613"/>
                  </a:cubicBezTo>
                  <a:cubicBezTo>
                    <a:pt x="144" y="2613"/>
                    <a:pt x="134" y="2602"/>
                    <a:pt x="134" y="2590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4" y="144"/>
                    <a:pt x="144" y="134"/>
                    <a:pt x="157" y="134"/>
                  </a:cubicBezTo>
                  <a:cubicBezTo>
                    <a:pt x="1397" y="134"/>
                    <a:pt x="1397" y="134"/>
                    <a:pt x="1397" y="134"/>
                  </a:cubicBezTo>
                  <a:lnTo>
                    <a:pt x="2113" y="8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4" name="Freeform 753"/>
            <p:cNvSpPr>
              <a:spLocks/>
            </p:cNvSpPr>
            <p:nvPr/>
          </p:nvSpPr>
          <p:spPr bwMode="auto">
            <a:xfrm>
              <a:off x="-595" y="1015"/>
              <a:ext cx="152" cy="155"/>
            </a:xfrm>
            <a:custGeom>
              <a:avLst/>
              <a:gdLst>
                <a:gd name="T0" fmla="*/ 0 w 896"/>
                <a:gd name="T1" fmla="*/ 0 h 916"/>
                <a:gd name="T2" fmla="*/ 4 w 896"/>
                <a:gd name="T3" fmla="*/ 760 h 916"/>
                <a:gd name="T4" fmla="*/ 161 w 896"/>
                <a:gd name="T5" fmla="*/ 916 h 916"/>
                <a:gd name="T6" fmla="*/ 896 w 896"/>
                <a:gd name="T7" fmla="*/ 916 h 916"/>
                <a:gd name="T8" fmla="*/ 0 w 896"/>
                <a:gd name="T9" fmla="*/ 0 h 9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6" h="916">
                  <a:moveTo>
                    <a:pt x="0" y="0"/>
                  </a:moveTo>
                  <a:cubicBezTo>
                    <a:pt x="4" y="760"/>
                    <a:pt x="4" y="760"/>
                    <a:pt x="4" y="760"/>
                  </a:cubicBezTo>
                  <a:cubicBezTo>
                    <a:pt x="4" y="846"/>
                    <a:pt x="74" y="916"/>
                    <a:pt x="161" y="916"/>
                  </a:cubicBezTo>
                  <a:cubicBezTo>
                    <a:pt x="896" y="916"/>
                    <a:pt x="896" y="916"/>
                    <a:pt x="896" y="916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255" name="Group 756"/>
          <p:cNvGrpSpPr>
            <a:grpSpLocks noChangeAspect="1"/>
          </p:cNvGrpSpPr>
          <p:nvPr/>
        </p:nvGrpSpPr>
        <p:grpSpPr bwMode="auto">
          <a:xfrm>
            <a:off x="2679927" y="2600326"/>
            <a:ext cx="345622" cy="247650"/>
            <a:chOff x="-1563" y="1306"/>
            <a:chExt cx="381" cy="273"/>
          </a:xfrm>
          <a:solidFill>
            <a:schemeClr val="bg2"/>
          </a:solidFill>
        </p:grpSpPr>
        <p:sp>
          <p:nvSpPr>
            <p:cNvPr id="2257" name="Freeform 757"/>
            <p:cNvSpPr>
              <a:spLocks/>
            </p:cNvSpPr>
            <p:nvPr/>
          </p:nvSpPr>
          <p:spPr bwMode="auto">
            <a:xfrm>
              <a:off x="-1510" y="1450"/>
              <a:ext cx="93" cy="8"/>
            </a:xfrm>
            <a:custGeom>
              <a:avLst/>
              <a:gdLst>
                <a:gd name="T0" fmla="*/ 516 w 540"/>
                <a:gd name="T1" fmla="*/ 0 h 48"/>
                <a:gd name="T2" fmla="*/ 24 w 540"/>
                <a:gd name="T3" fmla="*/ 0 h 48"/>
                <a:gd name="T4" fmla="*/ 0 w 540"/>
                <a:gd name="T5" fmla="*/ 24 h 48"/>
                <a:gd name="T6" fmla="*/ 24 w 540"/>
                <a:gd name="T7" fmla="*/ 48 h 48"/>
                <a:gd name="T8" fmla="*/ 516 w 540"/>
                <a:gd name="T9" fmla="*/ 48 h 48"/>
                <a:gd name="T10" fmla="*/ 540 w 540"/>
                <a:gd name="T11" fmla="*/ 24 h 48"/>
                <a:gd name="T12" fmla="*/ 516 w 540"/>
                <a:gd name="T13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40" h="48">
                  <a:moveTo>
                    <a:pt x="516" y="0"/>
                  </a:moveTo>
                  <a:cubicBezTo>
                    <a:pt x="24" y="0"/>
                    <a:pt x="24" y="0"/>
                    <a:pt x="24" y="0"/>
                  </a:cubicBezTo>
                  <a:cubicBezTo>
                    <a:pt x="11" y="0"/>
                    <a:pt x="0" y="11"/>
                    <a:pt x="0" y="24"/>
                  </a:cubicBezTo>
                  <a:cubicBezTo>
                    <a:pt x="0" y="37"/>
                    <a:pt x="11" y="48"/>
                    <a:pt x="24" y="48"/>
                  </a:cubicBezTo>
                  <a:cubicBezTo>
                    <a:pt x="516" y="48"/>
                    <a:pt x="516" y="48"/>
                    <a:pt x="516" y="48"/>
                  </a:cubicBezTo>
                  <a:cubicBezTo>
                    <a:pt x="529" y="48"/>
                    <a:pt x="540" y="37"/>
                    <a:pt x="540" y="24"/>
                  </a:cubicBezTo>
                  <a:cubicBezTo>
                    <a:pt x="540" y="11"/>
                    <a:pt x="529" y="0"/>
                    <a:pt x="51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8" name="Freeform 758"/>
            <p:cNvSpPr>
              <a:spLocks/>
            </p:cNvSpPr>
            <p:nvPr/>
          </p:nvSpPr>
          <p:spPr bwMode="auto">
            <a:xfrm>
              <a:off x="-1510" y="1473"/>
              <a:ext cx="93" cy="8"/>
            </a:xfrm>
            <a:custGeom>
              <a:avLst/>
              <a:gdLst>
                <a:gd name="T0" fmla="*/ 516 w 540"/>
                <a:gd name="T1" fmla="*/ 0 h 48"/>
                <a:gd name="T2" fmla="*/ 24 w 540"/>
                <a:gd name="T3" fmla="*/ 0 h 48"/>
                <a:gd name="T4" fmla="*/ 0 w 540"/>
                <a:gd name="T5" fmla="*/ 24 h 48"/>
                <a:gd name="T6" fmla="*/ 24 w 540"/>
                <a:gd name="T7" fmla="*/ 48 h 48"/>
                <a:gd name="T8" fmla="*/ 516 w 540"/>
                <a:gd name="T9" fmla="*/ 48 h 48"/>
                <a:gd name="T10" fmla="*/ 540 w 540"/>
                <a:gd name="T11" fmla="*/ 24 h 48"/>
                <a:gd name="T12" fmla="*/ 516 w 540"/>
                <a:gd name="T13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40" h="48">
                  <a:moveTo>
                    <a:pt x="516" y="0"/>
                  </a:moveTo>
                  <a:cubicBezTo>
                    <a:pt x="24" y="0"/>
                    <a:pt x="24" y="0"/>
                    <a:pt x="24" y="0"/>
                  </a:cubicBezTo>
                  <a:cubicBezTo>
                    <a:pt x="11" y="0"/>
                    <a:pt x="0" y="11"/>
                    <a:pt x="0" y="24"/>
                  </a:cubicBezTo>
                  <a:cubicBezTo>
                    <a:pt x="0" y="37"/>
                    <a:pt x="11" y="48"/>
                    <a:pt x="24" y="48"/>
                  </a:cubicBezTo>
                  <a:cubicBezTo>
                    <a:pt x="516" y="48"/>
                    <a:pt x="516" y="48"/>
                    <a:pt x="516" y="48"/>
                  </a:cubicBezTo>
                  <a:cubicBezTo>
                    <a:pt x="529" y="48"/>
                    <a:pt x="540" y="37"/>
                    <a:pt x="540" y="24"/>
                  </a:cubicBezTo>
                  <a:cubicBezTo>
                    <a:pt x="540" y="11"/>
                    <a:pt x="529" y="0"/>
                    <a:pt x="51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9" name="Freeform 759"/>
            <p:cNvSpPr>
              <a:spLocks/>
            </p:cNvSpPr>
            <p:nvPr/>
          </p:nvSpPr>
          <p:spPr bwMode="auto">
            <a:xfrm>
              <a:off x="-1510" y="1496"/>
              <a:ext cx="93" cy="8"/>
            </a:xfrm>
            <a:custGeom>
              <a:avLst/>
              <a:gdLst>
                <a:gd name="T0" fmla="*/ 516 w 540"/>
                <a:gd name="T1" fmla="*/ 0 h 48"/>
                <a:gd name="T2" fmla="*/ 24 w 540"/>
                <a:gd name="T3" fmla="*/ 0 h 48"/>
                <a:gd name="T4" fmla="*/ 0 w 540"/>
                <a:gd name="T5" fmla="*/ 24 h 48"/>
                <a:gd name="T6" fmla="*/ 24 w 540"/>
                <a:gd name="T7" fmla="*/ 48 h 48"/>
                <a:gd name="T8" fmla="*/ 516 w 540"/>
                <a:gd name="T9" fmla="*/ 48 h 48"/>
                <a:gd name="T10" fmla="*/ 540 w 540"/>
                <a:gd name="T11" fmla="*/ 24 h 48"/>
                <a:gd name="T12" fmla="*/ 516 w 540"/>
                <a:gd name="T13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40" h="48">
                  <a:moveTo>
                    <a:pt x="516" y="0"/>
                  </a:moveTo>
                  <a:cubicBezTo>
                    <a:pt x="24" y="0"/>
                    <a:pt x="24" y="0"/>
                    <a:pt x="24" y="0"/>
                  </a:cubicBezTo>
                  <a:cubicBezTo>
                    <a:pt x="11" y="0"/>
                    <a:pt x="0" y="11"/>
                    <a:pt x="0" y="24"/>
                  </a:cubicBezTo>
                  <a:cubicBezTo>
                    <a:pt x="0" y="37"/>
                    <a:pt x="11" y="48"/>
                    <a:pt x="24" y="48"/>
                  </a:cubicBezTo>
                  <a:cubicBezTo>
                    <a:pt x="516" y="48"/>
                    <a:pt x="516" y="48"/>
                    <a:pt x="516" y="48"/>
                  </a:cubicBezTo>
                  <a:cubicBezTo>
                    <a:pt x="529" y="48"/>
                    <a:pt x="540" y="37"/>
                    <a:pt x="540" y="24"/>
                  </a:cubicBezTo>
                  <a:cubicBezTo>
                    <a:pt x="540" y="11"/>
                    <a:pt x="529" y="0"/>
                    <a:pt x="51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60" name="Freeform 760"/>
            <p:cNvSpPr>
              <a:spLocks/>
            </p:cNvSpPr>
            <p:nvPr/>
          </p:nvSpPr>
          <p:spPr bwMode="auto">
            <a:xfrm>
              <a:off x="-1510" y="1519"/>
              <a:ext cx="93" cy="8"/>
            </a:xfrm>
            <a:custGeom>
              <a:avLst/>
              <a:gdLst>
                <a:gd name="T0" fmla="*/ 516 w 540"/>
                <a:gd name="T1" fmla="*/ 0 h 47"/>
                <a:gd name="T2" fmla="*/ 24 w 540"/>
                <a:gd name="T3" fmla="*/ 0 h 47"/>
                <a:gd name="T4" fmla="*/ 0 w 540"/>
                <a:gd name="T5" fmla="*/ 23 h 47"/>
                <a:gd name="T6" fmla="*/ 24 w 540"/>
                <a:gd name="T7" fmla="*/ 47 h 47"/>
                <a:gd name="T8" fmla="*/ 516 w 540"/>
                <a:gd name="T9" fmla="*/ 47 h 47"/>
                <a:gd name="T10" fmla="*/ 540 w 540"/>
                <a:gd name="T11" fmla="*/ 23 h 47"/>
                <a:gd name="T12" fmla="*/ 516 w 540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40" h="47">
                  <a:moveTo>
                    <a:pt x="516" y="0"/>
                  </a:moveTo>
                  <a:cubicBezTo>
                    <a:pt x="24" y="0"/>
                    <a:pt x="24" y="0"/>
                    <a:pt x="24" y="0"/>
                  </a:cubicBezTo>
                  <a:cubicBezTo>
                    <a:pt x="11" y="0"/>
                    <a:pt x="0" y="10"/>
                    <a:pt x="0" y="23"/>
                  </a:cubicBezTo>
                  <a:cubicBezTo>
                    <a:pt x="0" y="37"/>
                    <a:pt x="11" y="47"/>
                    <a:pt x="24" y="47"/>
                  </a:cubicBezTo>
                  <a:cubicBezTo>
                    <a:pt x="516" y="47"/>
                    <a:pt x="516" y="47"/>
                    <a:pt x="516" y="47"/>
                  </a:cubicBezTo>
                  <a:cubicBezTo>
                    <a:pt x="529" y="47"/>
                    <a:pt x="540" y="37"/>
                    <a:pt x="540" y="23"/>
                  </a:cubicBezTo>
                  <a:cubicBezTo>
                    <a:pt x="540" y="10"/>
                    <a:pt x="529" y="0"/>
                    <a:pt x="51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61" name="Freeform 761"/>
            <p:cNvSpPr>
              <a:spLocks/>
            </p:cNvSpPr>
            <p:nvPr/>
          </p:nvSpPr>
          <p:spPr bwMode="auto">
            <a:xfrm>
              <a:off x="-1385" y="1496"/>
              <a:ext cx="57" cy="8"/>
            </a:xfrm>
            <a:custGeom>
              <a:avLst/>
              <a:gdLst>
                <a:gd name="T0" fmla="*/ 305 w 328"/>
                <a:gd name="T1" fmla="*/ 0 h 48"/>
                <a:gd name="T2" fmla="*/ 24 w 328"/>
                <a:gd name="T3" fmla="*/ 0 h 48"/>
                <a:gd name="T4" fmla="*/ 0 w 328"/>
                <a:gd name="T5" fmla="*/ 24 h 48"/>
                <a:gd name="T6" fmla="*/ 24 w 328"/>
                <a:gd name="T7" fmla="*/ 48 h 48"/>
                <a:gd name="T8" fmla="*/ 305 w 328"/>
                <a:gd name="T9" fmla="*/ 48 h 48"/>
                <a:gd name="T10" fmla="*/ 328 w 328"/>
                <a:gd name="T11" fmla="*/ 24 h 48"/>
                <a:gd name="T12" fmla="*/ 305 w 328"/>
                <a:gd name="T13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8" h="48">
                  <a:moveTo>
                    <a:pt x="305" y="0"/>
                  </a:moveTo>
                  <a:cubicBezTo>
                    <a:pt x="24" y="0"/>
                    <a:pt x="24" y="0"/>
                    <a:pt x="24" y="0"/>
                  </a:cubicBezTo>
                  <a:cubicBezTo>
                    <a:pt x="11" y="0"/>
                    <a:pt x="0" y="10"/>
                    <a:pt x="0" y="24"/>
                  </a:cubicBezTo>
                  <a:cubicBezTo>
                    <a:pt x="0" y="37"/>
                    <a:pt x="11" y="48"/>
                    <a:pt x="24" y="48"/>
                  </a:cubicBezTo>
                  <a:cubicBezTo>
                    <a:pt x="305" y="48"/>
                    <a:pt x="305" y="48"/>
                    <a:pt x="305" y="48"/>
                  </a:cubicBezTo>
                  <a:cubicBezTo>
                    <a:pt x="318" y="48"/>
                    <a:pt x="328" y="37"/>
                    <a:pt x="328" y="24"/>
                  </a:cubicBezTo>
                  <a:cubicBezTo>
                    <a:pt x="328" y="10"/>
                    <a:pt x="318" y="0"/>
                    <a:pt x="3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62" name="Freeform 762"/>
            <p:cNvSpPr>
              <a:spLocks/>
            </p:cNvSpPr>
            <p:nvPr/>
          </p:nvSpPr>
          <p:spPr bwMode="auto">
            <a:xfrm>
              <a:off x="-1385" y="1518"/>
              <a:ext cx="57" cy="8"/>
            </a:xfrm>
            <a:custGeom>
              <a:avLst/>
              <a:gdLst>
                <a:gd name="T0" fmla="*/ 305 w 328"/>
                <a:gd name="T1" fmla="*/ 0 h 48"/>
                <a:gd name="T2" fmla="*/ 24 w 328"/>
                <a:gd name="T3" fmla="*/ 0 h 48"/>
                <a:gd name="T4" fmla="*/ 0 w 328"/>
                <a:gd name="T5" fmla="*/ 24 h 48"/>
                <a:gd name="T6" fmla="*/ 24 w 328"/>
                <a:gd name="T7" fmla="*/ 48 h 48"/>
                <a:gd name="T8" fmla="*/ 305 w 328"/>
                <a:gd name="T9" fmla="*/ 48 h 48"/>
                <a:gd name="T10" fmla="*/ 328 w 328"/>
                <a:gd name="T11" fmla="*/ 24 h 48"/>
                <a:gd name="T12" fmla="*/ 305 w 328"/>
                <a:gd name="T13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8" h="48">
                  <a:moveTo>
                    <a:pt x="305" y="0"/>
                  </a:moveTo>
                  <a:cubicBezTo>
                    <a:pt x="24" y="0"/>
                    <a:pt x="24" y="0"/>
                    <a:pt x="24" y="0"/>
                  </a:cubicBezTo>
                  <a:cubicBezTo>
                    <a:pt x="11" y="0"/>
                    <a:pt x="0" y="11"/>
                    <a:pt x="0" y="24"/>
                  </a:cubicBezTo>
                  <a:cubicBezTo>
                    <a:pt x="0" y="37"/>
                    <a:pt x="11" y="48"/>
                    <a:pt x="24" y="48"/>
                  </a:cubicBezTo>
                  <a:cubicBezTo>
                    <a:pt x="305" y="48"/>
                    <a:pt x="305" y="48"/>
                    <a:pt x="305" y="48"/>
                  </a:cubicBezTo>
                  <a:cubicBezTo>
                    <a:pt x="318" y="48"/>
                    <a:pt x="328" y="37"/>
                    <a:pt x="328" y="24"/>
                  </a:cubicBezTo>
                  <a:cubicBezTo>
                    <a:pt x="328" y="11"/>
                    <a:pt x="318" y="0"/>
                    <a:pt x="3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63" name="Freeform 763"/>
            <p:cNvSpPr>
              <a:spLocks/>
            </p:cNvSpPr>
            <p:nvPr/>
          </p:nvSpPr>
          <p:spPr bwMode="auto">
            <a:xfrm>
              <a:off x="-1385" y="1452"/>
              <a:ext cx="57" cy="8"/>
            </a:xfrm>
            <a:custGeom>
              <a:avLst/>
              <a:gdLst>
                <a:gd name="T0" fmla="*/ 305 w 328"/>
                <a:gd name="T1" fmla="*/ 0 h 48"/>
                <a:gd name="T2" fmla="*/ 24 w 328"/>
                <a:gd name="T3" fmla="*/ 0 h 48"/>
                <a:gd name="T4" fmla="*/ 0 w 328"/>
                <a:gd name="T5" fmla="*/ 24 h 48"/>
                <a:gd name="T6" fmla="*/ 24 w 328"/>
                <a:gd name="T7" fmla="*/ 48 h 48"/>
                <a:gd name="T8" fmla="*/ 305 w 328"/>
                <a:gd name="T9" fmla="*/ 48 h 48"/>
                <a:gd name="T10" fmla="*/ 328 w 328"/>
                <a:gd name="T11" fmla="*/ 24 h 48"/>
                <a:gd name="T12" fmla="*/ 305 w 328"/>
                <a:gd name="T13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8" h="48">
                  <a:moveTo>
                    <a:pt x="305" y="0"/>
                  </a:moveTo>
                  <a:cubicBezTo>
                    <a:pt x="24" y="0"/>
                    <a:pt x="24" y="0"/>
                    <a:pt x="24" y="0"/>
                  </a:cubicBezTo>
                  <a:cubicBezTo>
                    <a:pt x="11" y="0"/>
                    <a:pt x="0" y="11"/>
                    <a:pt x="0" y="24"/>
                  </a:cubicBezTo>
                  <a:cubicBezTo>
                    <a:pt x="0" y="37"/>
                    <a:pt x="11" y="48"/>
                    <a:pt x="24" y="48"/>
                  </a:cubicBezTo>
                  <a:cubicBezTo>
                    <a:pt x="305" y="48"/>
                    <a:pt x="305" y="48"/>
                    <a:pt x="305" y="48"/>
                  </a:cubicBezTo>
                  <a:cubicBezTo>
                    <a:pt x="318" y="48"/>
                    <a:pt x="328" y="37"/>
                    <a:pt x="328" y="24"/>
                  </a:cubicBezTo>
                  <a:cubicBezTo>
                    <a:pt x="328" y="11"/>
                    <a:pt x="318" y="0"/>
                    <a:pt x="3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64" name="Freeform 764"/>
            <p:cNvSpPr>
              <a:spLocks/>
            </p:cNvSpPr>
            <p:nvPr/>
          </p:nvSpPr>
          <p:spPr bwMode="auto">
            <a:xfrm>
              <a:off x="-1385" y="1474"/>
              <a:ext cx="57" cy="8"/>
            </a:xfrm>
            <a:custGeom>
              <a:avLst/>
              <a:gdLst>
                <a:gd name="T0" fmla="*/ 305 w 328"/>
                <a:gd name="T1" fmla="*/ 0 h 47"/>
                <a:gd name="T2" fmla="*/ 24 w 328"/>
                <a:gd name="T3" fmla="*/ 0 h 47"/>
                <a:gd name="T4" fmla="*/ 0 w 328"/>
                <a:gd name="T5" fmla="*/ 23 h 47"/>
                <a:gd name="T6" fmla="*/ 24 w 328"/>
                <a:gd name="T7" fmla="*/ 47 h 47"/>
                <a:gd name="T8" fmla="*/ 305 w 328"/>
                <a:gd name="T9" fmla="*/ 47 h 47"/>
                <a:gd name="T10" fmla="*/ 328 w 328"/>
                <a:gd name="T11" fmla="*/ 23 h 47"/>
                <a:gd name="T12" fmla="*/ 305 w 328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8" h="47">
                  <a:moveTo>
                    <a:pt x="305" y="0"/>
                  </a:moveTo>
                  <a:cubicBezTo>
                    <a:pt x="24" y="0"/>
                    <a:pt x="24" y="0"/>
                    <a:pt x="24" y="0"/>
                  </a:cubicBezTo>
                  <a:cubicBezTo>
                    <a:pt x="11" y="0"/>
                    <a:pt x="0" y="10"/>
                    <a:pt x="0" y="23"/>
                  </a:cubicBezTo>
                  <a:cubicBezTo>
                    <a:pt x="0" y="37"/>
                    <a:pt x="11" y="47"/>
                    <a:pt x="24" y="47"/>
                  </a:cubicBezTo>
                  <a:cubicBezTo>
                    <a:pt x="305" y="47"/>
                    <a:pt x="305" y="47"/>
                    <a:pt x="305" y="47"/>
                  </a:cubicBezTo>
                  <a:cubicBezTo>
                    <a:pt x="318" y="47"/>
                    <a:pt x="328" y="37"/>
                    <a:pt x="328" y="23"/>
                  </a:cubicBezTo>
                  <a:cubicBezTo>
                    <a:pt x="328" y="10"/>
                    <a:pt x="318" y="0"/>
                    <a:pt x="3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65" name="Freeform 765"/>
            <p:cNvSpPr>
              <a:spLocks/>
            </p:cNvSpPr>
            <p:nvPr/>
          </p:nvSpPr>
          <p:spPr bwMode="auto">
            <a:xfrm>
              <a:off x="-1385" y="1408"/>
              <a:ext cx="57" cy="8"/>
            </a:xfrm>
            <a:custGeom>
              <a:avLst/>
              <a:gdLst>
                <a:gd name="T0" fmla="*/ 305 w 328"/>
                <a:gd name="T1" fmla="*/ 0 h 48"/>
                <a:gd name="T2" fmla="*/ 24 w 328"/>
                <a:gd name="T3" fmla="*/ 0 h 48"/>
                <a:gd name="T4" fmla="*/ 0 w 328"/>
                <a:gd name="T5" fmla="*/ 24 h 48"/>
                <a:gd name="T6" fmla="*/ 24 w 328"/>
                <a:gd name="T7" fmla="*/ 48 h 48"/>
                <a:gd name="T8" fmla="*/ 305 w 328"/>
                <a:gd name="T9" fmla="*/ 48 h 48"/>
                <a:gd name="T10" fmla="*/ 328 w 328"/>
                <a:gd name="T11" fmla="*/ 24 h 48"/>
                <a:gd name="T12" fmla="*/ 305 w 328"/>
                <a:gd name="T13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8" h="48">
                  <a:moveTo>
                    <a:pt x="305" y="0"/>
                  </a:moveTo>
                  <a:cubicBezTo>
                    <a:pt x="24" y="0"/>
                    <a:pt x="24" y="0"/>
                    <a:pt x="24" y="0"/>
                  </a:cubicBezTo>
                  <a:cubicBezTo>
                    <a:pt x="11" y="0"/>
                    <a:pt x="0" y="11"/>
                    <a:pt x="0" y="24"/>
                  </a:cubicBezTo>
                  <a:cubicBezTo>
                    <a:pt x="0" y="38"/>
                    <a:pt x="11" y="48"/>
                    <a:pt x="24" y="48"/>
                  </a:cubicBezTo>
                  <a:cubicBezTo>
                    <a:pt x="305" y="48"/>
                    <a:pt x="305" y="48"/>
                    <a:pt x="305" y="48"/>
                  </a:cubicBezTo>
                  <a:cubicBezTo>
                    <a:pt x="318" y="48"/>
                    <a:pt x="328" y="38"/>
                    <a:pt x="328" y="24"/>
                  </a:cubicBezTo>
                  <a:cubicBezTo>
                    <a:pt x="328" y="11"/>
                    <a:pt x="318" y="0"/>
                    <a:pt x="3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66" name="Freeform 766"/>
            <p:cNvSpPr>
              <a:spLocks/>
            </p:cNvSpPr>
            <p:nvPr/>
          </p:nvSpPr>
          <p:spPr bwMode="auto">
            <a:xfrm>
              <a:off x="-1385" y="1430"/>
              <a:ext cx="57" cy="8"/>
            </a:xfrm>
            <a:custGeom>
              <a:avLst/>
              <a:gdLst>
                <a:gd name="T0" fmla="*/ 305 w 328"/>
                <a:gd name="T1" fmla="*/ 0 h 48"/>
                <a:gd name="T2" fmla="*/ 24 w 328"/>
                <a:gd name="T3" fmla="*/ 0 h 48"/>
                <a:gd name="T4" fmla="*/ 0 w 328"/>
                <a:gd name="T5" fmla="*/ 24 h 48"/>
                <a:gd name="T6" fmla="*/ 24 w 328"/>
                <a:gd name="T7" fmla="*/ 48 h 48"/>
                <a:gd name="T8" fmla="*/ 305 w 328"/>
                <a:gd name="T9" fmla="*/ 48 h 48"/>
                <a:gd name="T10" fmla="*/ 328 w 328"/>
                <a:gd name="T11" fmla="*/ 24 h 48"/>
                <a:gd name="T12" fmla="*/ 305 w 328"/>
                <a:gd name="T13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8" h="48">
                  <a:moveTo>
                    <a:pt x="305" y="0"/>
                  </a:moveTo>
                  <a:cubicBezTo>
                    <a:pt x="24" y="0"/>
                    <a:pt x="24" y="0"/>
                    <a:pt x="24" y="0"/>
                  </a:cubicBezTo>
                  <a:cubicBezTo>
                    <a:pt x="11" y="0"/>
                    <a:pt x="0" y="10"/>
                    <a:pt x="0" y="24"/>
                  </a:cubicBezTo>
                  <a:cubicBezTo>
                    <a:pt x="0" y="37"/>
                    <a:pt x="11" y="48"/>
                    <a:pt x="24" y="48"/>
                  </a:cubicBezTo>
                  <a:cubicBezTo>
                    <a:pt x="305" y="48"/>
                    <a:pt x="305" y="48"/>
                    <a:pt x="305" y="48"/>
                  </a:cubicBezTo>
                  <a:cubicBezTo>
                    <a:pt x="318" y="48"/>
                    <a:pt x="328" y="37"/>
                    <a:pt x="328" y="24"/>
                  </a:cubicBezTo>
                  <a:cubicBezTo>
                    <a:pt x="328" y="10"/>
                    <a:pt x="318" y="0"/>
                    <a:pt x="3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67" name="Freeform 767"/>
            <p:cNvSpPr>
              <a:spLocks/>
            </p:cNvSpPr>
            <p:nvPr/>
          </p:nvSpPr>
          <p:spPr bwMode="auto">
            <a:xfrm>
              <a:off x="-1307" y="1496"/>
              <a:ext cx="57" cy="9"/>
            </a:xfrm>
            <a:custGeom>
              <a:avLst/>
              <a:gdLst>
                <a:gd name="T0" fmla="*/ 305 w 328"/>
                <a:gd name="T1" fmla="*/ 0 h 48"/>
                <a:gd name="T2" fmla="*/ 24 w 328"/>
                <a:gd name="T3" fmla="*/ 0 h 48"/>
                <a:gd name="T4" fmla="*/ 0 w 328"/>
                <a:gd name="T5" fmla="*/ 24 h 48"/>
                <a:gd name="T6" fmla="*/ 24 w 328"/>
                <a:gd name="T7" fmla="*/ 48 h 48"/>
                <a:gd name="T8" fmla="*/ 305 w 328"/>
                <a:gd name="T9" fmla="*/ 48 h 48"/>
                <a:gd name="T10" fmla="*/ 328 w 328"/>
                <a:gd name="T11" fmla="*/ 24 h 48"/>
                <a:gd name="T12" fmla="*/ 305 w 328"/>
                <a:gd name="T13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8" h="48">
                  <a:moveTo>
                    <a:pt x="305" y="0"/>
                  </a:moveTo>
                  <a:cubicBezTo>
                    <a:pt x="24" y="0"/>
                    <a:pt x="24" y="0"/>
                    <a:pt x="24" y="0"/>
                  </a:cubicBezTo>
                  <a:cubicBezTo>
                    <a:pt x="11" y="0"/>
                    <a:pt x="0" y="11"/>
                    <a:pt x="0" y="24"/>
                  </a:cubicBezTo>
                  <a:cubicBezTo>
                    <a:pt x="0" y="37"/>
                    <a:pt x="11" y="48"/>
                    <a:pt x="24" y="48"/>
                  </a:cubicBezTo>
                  <a:cubicBezTo>
                    <a:pt x="305" y="48"/>
                    <a:pt x="305" y="48"/>
                    <a:pt x="305" y="48"/>
                  </a:cubicBezTo>
                  <a:cubicBezTo>
                    <a:pt x="318" y="48"/>
                    <a:pt x="328" y="37"/>
                    <a:pt x="328" y="24"/>
                  </a:cubicBezTo>
                  <a:cubicBezTo>
                    <a:pt x="328" y="11"/>
                    <a:pt x="318" y="0"/>
                    <a:pt x="3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68" name="Freeform 768"/>
            <p:cNvSpPr>
              <a:spLocks/>
            </p:cNvSpPr>
            <p:nvPr/>
          </p:nvSpPr>
          <p:spPr bwMode="auto">
            <a:xfrm>
              <a:off x="-1307" y="1518"/>
              <a:ext cx="57" cy="8"/>
            </a:xfrm>
            <a:custGeom>
              <a:avLst/>
              <a:gdLst>
                <a:gd name="T0" fmla="*/ 305 w 328"/>
                <a:gd name="T1" fmla="*/ 0 h 48"/>
                <a:gd name="T2" fmla="*/ 24 w 328"/>
                <a:gd name="T3" fmla="*/ 0 h 48"/>
                <a:gd name="T4" fmla="*/ 0 w 328"/>
                <a:gd name="T5" fmla="*/ 24 h 48"/>
                <a:gd name="T6" fmla="*/ 24 w 328"/>
                <a:gd name="T7" fmla="*/ 48 h 48"/>
                <a:gd name="T8" fmla="*/ 305 w 328"/>
                <a:gd name="T9" fmla="*/ 48 h 48"/>
                <a:gd name="T10" fmla="*/ 328 w 328"/>
                <a:gd name="T11" fmla="*/ 24 h 48"/>
                <a:gd name="T12" fmla="*/ 305 w 328"/>
                <a:gd name="T13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8" h="48">
                  <a:moveTo>
                    <a:pt x="305" y="0"/>
                  </a:moveTo>
                  <a:cubicBezTo>
                    <a:pt x="24" y="0"/>
                    <a:pt x="24" y="0"/>
                    <a:pt x="24" y="0"/>
                  </a:cubicBezTo>
                  <a:cubicBezTo>
                    <a:pt x="11" y="0"/>
                    <a:pt x="0" y="11"/>
                    <a:pt x="0" y="24"/>
                  </a:cubicBezTo>
                  <a:cubicBezTo>
                    <a:pt x="0" y="37"/>
                    <a:pt x="11" y="48"/>
                    <a:pt x="24" y="48"/>
                  </a:cubicBezTo>
                  <a:cubicBezTo>
                    <a:pt x="305" y="48"/>
                    <a:pt x="305" y="48"/>
                    <a:pt x="305" y="48"/>
                  </a:cubicBezTo>
                  <a:cubicBezTo>
                    <a:pt x="318" y="48"/>
                    <a:pt x="328" y="37"/>
                    <a:pt x="328" y="24"/>
                  </a:cubicBezTo>
                  <a:cubicBezTo>
                    <a:pt x="328" y="11"/>
                    <a:pt x="318" y="0"/>
                    <a:pt x="3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69" name="Freeform 769"/>
            <p:cNvSpPr>
              <a:spLocks/>
            </p:cNvSpPr>
            <p:nvPr/>
          </p:nvSpPr>
          <p:spPr bwMode="auto">
            <a:xfrm>
              <a:off x="-1307" y="1401"/>
              <a:ext cx="57" cy="8"/>
            </a:xfrm>
            <a:custGeom>
              <a:avLst/>
              <a:gdLst>
                <a:gd name="T0" fmla="*/ 305 w 328"/>
                <a:gd name="T1" fmla="*/ 0 h 47"/>
                <a:gd name="T2" fmla="*/ 24 w 328"/>
                <a:gd name="T3" fmla="*/ 0 h 47"/>
                <a:gd name="T4" fmla="*/ 0 w 328"/>
                <a:gd name="T5" fmla="*/ 23 h 47"/>
                <a:gd name="T6" fmla="*/ 24 w 328"/>
                <a:gd name="T7" fmla="*/ 47 h 47"/>
                <a:gd name="T8" fmla="*/ 305 w 328"/>
                <a:gd name="T9" fmla="*/ 47 h 47"/>
                <a:gd name="T10" fmla="*/ 328 w 328"/>
                <a:gd name="T11" fmla="*/ 23 h 47"/>
                <a:gd name="T12" fmla="*/ 305 w 328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8" h="47">
                  <a:moveTo>
                    <a:pt x="305" y="0"/>
                  </a:moveTo>
                  <a:cubicBezTo>
                    <a:pt x="24" y="0"/>
                    <a:pt x="24" y="0"/>
                    <a:pt x="24" y="0"/>
                  </a:cubicBezTo>
                  <a:cubicBezTo>
                    <a:pt x="11" y="0"/>
                    <a:pt x="0" y="10"/>
                    <a:pt x="0" y="23"/>
                  </a:cubicBezTo>
                  <a:cubicBezTo>
                    <a:pt x="0" y="37"/>
                    <a:pt x="11" y="47"/>
                    <a:pt x="24" y="47"/>
                  </a:cubicBezTo>
                  <a:cubicBezTo>
                    <a:pt x="305" y="47"/>
                    <a:pt x="305" y="47"/>
                    <a:pt x="305" y="47"/>
                  </a:cubicBezTo>
                  <a:cubicBezTo>
                    <a:pt x="318" y="47"/>
                    <a:pt x="328" y="37"/>
                    <a:pt x="328" y="23"/>
                  </a:cubicBezTo>
                  <a:cubicBezTo>
                    <a:pt x="328" y="10"/>
                    <a:pt x="318" y="0"/>
                    <a:pt x="3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70" name="Freeform 770"/>
            <p:cNvSpPr>
              <a:spLocks/>
            </p:cNvSpPr>
            <p:nvPr/>
          </p:nvSpPr>
          <p:spPr bwMode="auto">
            <a:xfrm>
              <a:off x="-1307" y="1422"/>
              <a:ext cx="57" cy="8"/>
            </a:xfrm>
            <a:custGeom>
              <a:avLst/>
              <a:gdLst>
                <a:gd name="T0" fmla="*/ 305 w 328"/>
                <a:gd name="T1" fmla="*/ 0 h 47"/>
                <a:gd name="T2" fmla="*/ 24 w 328"/>
                <a:gd name="T3" fmla="*/ 0 h 47"/>
                <a:gd name="T4" fmla="*/ 0 w 328"/>
                <a:gd name="T5" fmla="*/ 24 h 47"/>
                <a:gd name="T6" fmla="*/ 24 w 328"/>
                <a:gd name="T7" fmla="*/ 47 h 47"/>
                <a:gd name="T8" fmla="*/ 305 w 328"/>
                <a:gd name="T9" fmla="*/ 47 h 47"/>
                <a:gd name="T10" fmla="*/ 328 w 328"/>
                <a:gd name="T11" fmla="*/ 24 h 47"/>
                <a:gd name="T12" fmla="*/ 305 w 328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8" h="47">
                  <a:moveTo>
                    <a:pt x="305" y="0"/>
                  </a:moveTo>
                  <a:cubicBezTo>
                    <a:pt x="24" y="0"/>
                    <a:pt x="24" y="0"/>
                    <a:pt x="24" y="0"/>
                  </a:cubicBezTo>
                  <a:cubicBezTo>
                    <a:pt x="11" y="0"/>
                    <a:pt x="0" y="10"/>
                    <a:pt x="0" y="24"/>
                  </a:cubicBezTo>
                  <a:cubicBezTo>
                    <a:pt x="0" y="37"/>
                    <a:pt x="11" y="47"/>
                    <a:pt x="24" y="47"/>
                  </a:cubicBezTo>
                  <a:cubicBezTo>
                    <a:pt x="305" y="47"/>
                    <a:pt x="305" y="47"/>
                    <a:pt x="305" y="47"/>
                  </a:cubicBezTo>
                  <a:cubicBezTo>
                    <a:pt x="318" y="47"/>
                    <a:pt x="328" y="37"/>
                    <a:pt x="328" y="24"/>
                  </a:cubicBezTo>
                  <a:cubicBezTo>
                    <a:pt x="328" y="10"/>
                    <a:pt x="318" y="0"/>
                    <a:pt x="3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71" name="Freeform 771"/>
            <p:cNvSpPr>
              <a:spLocks/>
            </p:cNvSpPr>
            <p:nvPr/>
          </p:nvSpPr>
          <p:spPr bwMode="auto">
            <a:xfrm>
              <a:off x="-1307" y="1359"/>
              <a:ext cx="57" cy="8"/>
            </a:xfrm>
            <a:custGeom>
              <a:avLst/>
              <a:gdLst>
                <a:gd name="T0" fmla="*/ 305 w 328"/>
                <a:gd name="T1" fmla="*/ 0 h 48"/>
                <a:gd name="T2" fmla="*/ 24 w 328"/>
                <a:gd name="T3" fmla="*/ 0 h 48"/>
                <a:gd name="T4" fmla="*/ 0 w 328"/>
                <a:gd name="T5" fmla="*/ 25 h 48"/>
                <a:gd name="T6" fmla="*/ 24 w 328"/>
                <a:gd name="T7" fmla="*/ 48 h 48"/>
                <a:gd name="T8" fmla="*/ 305 w 328"/>
                <a:gd name="T9" fmla="*/ 48 h 48"/>
                <a:gd name="T10" fmla="*/ 328 w 328"/>
                <a:gd name="T11" fmla="*/ 25 h 48"/>
                <a:gd name="T12" fmla="*/ 305 w 328"/>
                <a:gd name="T13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8" h="48">
                  <a:moveTo>
                    <a:pt x="305" y="0"/>
                  </a:moveTo>
                  <a:cubicBezTo>
                    <a:pt x="24" y="0"/>
                    <a:pt x="24" y="0"/>
                    <a:pt x="24" y="0"/>
                  </a:cubicBezTo>
                  <a:cubicBezTo>
                    <a:pt x="11" y="0"/>
                    <a:pt x="0" y="11"/>
                    <a:pt x="0" y="25"/>
                  </a:cubicBezTo>
                  <a:cubicBezTo>
                    <a:pt x="0" y="38"/>
                    <a:pt x="11" y="48"/>
                    <a:pt x="24" y="48"/>
                  </a:cubicBezTo>
                  <a:cubicBezTo>
                    <a:pt x="305" y="48"/>
                    <a:pt x="305" y="48"/>
                    <a:pt x="305" y="48"/>
                  </a:cubicBezTo>
                  <a:cubicBezTo>
                    <a:pt x="318" y="48"/>
                    <a:pt x="328" y="38"/>
                    <a:pt x="328" y="25"/>
                  </a:cubicBezTo>
                  <a:cubicBezTo>
                    <a:pt x="328" y="11"/>
                    <a:pt x="318" y="0"/>
                    <a:pt x="3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6" name="Freeform 772"/>
            <p:cNvSpPr>
              <a:spLocks/>
            </p:cNvSpPr>
            <p:nvPr/>
          </p:nvSpPr>
          <p:spPr bwMode="auto">
            <a:xfrm>
              <a:off x="-1307" y="1381"/>
              <a:ext cx="57" cy="8"/>
            </a:xfrm>
            <a:custGeom>
              <a:avLst/>
              <a:gdLst>
                <a:gd name="T0" fmla="*/ 305 w 328"/>
                <a:gd name="T1" fmla="*/ 0 h 47"/>
                <a:gd name="T2" fmla="*/ 24 w 328"/>
                <a:gd name="T3" fmla="*/ 0 h 47"/>
                <a:gd name="T4" fmla="*/ 0 w 328"/>
                <a:gd name="T5" fmla="*/ 24 h 47"/>
                <a:gd name="T6" fmla="*/ 24 w 328"/>
                <a:gd name="T7" fmla="*/ 47 h 47"/>
                <a:gd name="T8" fmla="*/ 305 w 328"/>
                <a:gd name="T9" fmla="*/ 47 h 47"/>
                <a:gd name="T10" fmla="*/ 328 w 328"/>
                <a:gd name="T11" fmla="*/ 24 h 47"/>
                <a:gd name="T12" fmla="*/ 305 w 328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8" h="47">
                  <a:moveTo>
                    <a:pt x="305" y="0"/>
                  </a:moveTo>
                  <a:cubicBezTo>
                    <a:pt x="24" y="0"/>
                    <a:pt x="24" y="0"/>
                    <a:pt x="24" y="0"/>
                  </a:cubicBezTo>
                  <a:cubicBezTo>
                    <a:pt x="11" y="0"/>
                    <a:pt x="0" y="10"/>
                    <a:pt x="0" y="24"/>
                  </a:cubicBezTo>
                  <a:cubicBezTo>
                    <a:pt x="0" y="37"/>
                    <a:pt x="11" y="47"/>
                    <a:pt x="24" y="47"/>
                  </a:cubicBezTo>
                  <a:cubicBezTo>
                    <a:pt x="305" y="47"/>
                    <a:pt x="305" y="47"/>
                    <a:pt x="305" y="47"/>
                  </a:cubicBezTo>
                  <a:cubicBezTo>
                    <a:pt x="318" y="47"/>
                    <a:pt x="328" y="37"/>
                    <a:pt x="328" y="24"/>
                  </a:cubicBezTo>
                  <a:cubicBezTo>
                    <a:pt x="328" y="10"/>
                    <a:pt x="318" y="0"/>
                    <a:pt x="3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7" name="Freeform 773"/>
            <p:cNvSpPr>
              <a:spLocks/>
            </p:cNvSpPr>
            <p:nvPr/>
          </p:nvSpPr>
          <p:spPr bwMode="auto">
            <a:xfrm>
              <a:off x="-1510" y="1358"/>
              <a:ext cx="112" cy="78"/>
            </a:xfrm>
            <a:custGeom>
              <a:avLst/>
              <a:gdLst>
                <a:gd name="T0" fmla="*/ 643 w 643"/>
                <a:gd name="T1" fmla="*/ 422 h 448"/>
                <a:gd name="T2" fmla="*/ 615 w 643"/>
                <a:gd name="T3" fmla="*/ 448 h 448"/>
                <a:gd name="T4" fmla="*/ 27 w 643"/>
                <a:gd name="T5" fmla="*/ 448 h 448"/>
                <a:gd name="T6" fmla="*/ 0 w 643"/>
                <a:gd name="T7" fmla="*/ 421 h 448"/>
                <a:gd name="T8" fmla="*/ 0 w 643"/>
                <a:gd name="T9" fmla="*/ 26 h 448"/>
                <a:gd name="T10" fmla="*/ 28 w 643"/>
                <a:gd name="T11" fmla="*/ 0 h 448"/>
                <a:gd name="T12" fmla="*/ 615 w 643"/>
                <a:gd name="T13" fmla="*/ 0 h 448"/>
                <a:gd name="T14" fmla="*/ 643 w 643"/>
                <a:gd name="T15" fmla="*/ 27 h 448"/>
                <a:gd name="T16" fmla="*/ 643 w 643"/>
                <a:gd name="T17" fmla="*/ 422 h 4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43" h="448">
                  <a:moveTo>
                    <a:pt x="643" y="422"/>
                  </a:moveTo>
                  <a:cubicBezTo>
                    <a:pt x="643" y="437"/>
                    <a:pt x="630" y="448"/>
                    <a:pt x="615" y="448"/>
                  </a:cubicBezTo>
                  <a:cubicBezTo>
                    <a:pt x="27" y="448"/>
                    <a:pt x="27" y="448"/>
                    <a:pt x="27" y="448"/>
                  </a:cubicBezTo>
                  <a:cubicBezTo>
                    <a:pt x="12" y="448"/>
                    <a:pt x="0" y="436"/>
                    <a:pt x="0" y="421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12"/>
                    <a:pt x="13" y="0"/>
                    <a:pt x="28" y="0"/>
                  </a:cubicBezTo>
                  <a:cubicBezTo>
                    <a:pt x="615" y="0"/>
                    <a:pt x="615" y="0"/>
                    <a:pt x="615" y="0"/>
                  </a:cubicBezTo>
                  <a:cubicBezTo>
                    <a:pt x="630" y="0"/>
                    <a:pt x="643" y="12"/>
                    <a:pt x="643" y="27"/>
                  </a:cubicBezTo>
                  <a:lnTo>
                    <a:pt x="643" y="4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8" name="Freeform 774"/>
            <p:cNvSpPr>
              <a:spLocks/>
            </p:cNvSpPr>
            <p:nvPr/>
          </p:nvSpPr>
          <p:spPr bwMode="auto">
            <a:xfrm>
              <a:off x="-1386" y="1357"/>
              <a:ext cx="66" cy="38"/>
            </a:xfrm>
            <a:custGeom>
              <a:avLst/>
              <a:gdLst>
                <a:gd name="T0" fmla="*/ 381 w 381"/>
                <a:gd name="T1" fmla="*/ 205 h 218"/>
                <a:gd name="T2" fmla="*/ 364 w 381"/>
                <a:gd name="T3" fmla="*/ 218 h 218"/>
                <a:gd name="T4" fmla="*/ 16 w 381"/>
                <a:gd name="T5" fmla="*/ 218 h 218"/>
                <a:gd name="T6" fmla="*/ 0 w 381"/>
                <a:gd name="T7" fmla="*/ 205 h 218"/>
                <a:gd name="T8" fmla="*/ 0 w 381"/>
                <a:gd name="T9" fmla="*/ 13 h 218"/>
                <a:gd name="T10" fmla="*/ 16 w 381"/>
                <a:gd name="T11" fmla="*/ 0 h 218"/>
                <a:gd name="T12" fmla="*/ 364 w 381"/>
                <a:gd name="T13" fmla="*/ 0 h 218"/>
                <a:gd name="T14" fmla="*/ 381 w 381"/>
                <a:gd name="T15" fmla="*/ 13 h 218"/>
                <a:gd name="T16" fmla="*/ 381 w 381"/>
                <a:gd name="T17" fmla="*/ 205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1" h="218">
                  <a:moveTo>
                    <a:pt x="381" y="205"/>
                  </a:moveTo>
                  <a:cubicBezTo>
                    <a:pt x="381" y="213"/>
                    <a:pt x="373" y="218"/>
                    <a:pt x="364" y="218"/>
                  </a:cubicBezTo>
                  <a:cubicBezTo>
                    <a:pt x="16" y="218"/>
                    <a:pt x="16" y="218"/>
                    <a:pt x="16" y="218"/>
                  </a:cubicBezTo>
                  <a:cubicBezTo>
                    <a:pt x="7" y="218"/>
                    <a:pt x="0" y="213"/>
                    <a:pt x="0" y="20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6"/>
                    <a:pt x="7" y="0"/>
                    <a:pt x="16" y="0"/>
                  </a:cubicBezTo>
                  <a:cubicBezTo>
                    <a:pt x="364" y="0"/>
                    <a:pt x="364" y="0"/>
                    <a:pt x="364" y="0"/>
                  </a:cubicBezTo>
                  <a:cubicBezTo>
                    <a:pt x="373" y="0"/>
                    <a:pt x="381" y="6"/>
                    <a:pt x="381" y="13"/>
                  </a:cubicBezTo>
                  <a:lnTo>
                    <a:pt x="381" y="2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9" name="Freeform 775"/>
            <p:cNvSpPr>
              <a:spLocks/>
            </p:cNvSpPr>
            <p:nvPr/>
          </p:nvSpPr>
          <p:spPr bwMode="auto">
            <a:xfrm>
              <a:off x="-1307" y="1440"/>
              <a:ext cx="66" cy="43"/>
            </a:xfrm>
            <a:custGeom>
              <a:avLst/>
              <a:gdLst>
                <a:gd name="T0" fmla="*/ 381 w 381"/>
                <a:gd name="T1" fmla="*/ 234 h 249"/>
                <a:gd name="T2" fmla="*/ 365 w 381"/>
                <a:gd name="T3" fmla="*/ 249 h 249"/>
                <a:gd name="T4" fmla="*/ 16 w 381"/>
                <a:gd name="T5" fmla="*/ 249 h 249"/>
                <a:gd name="T6" fmla="*/ 0 w 381"/>
                <a:gd name="T7" fmla="*/ 234 h 249"/>
                <a:gd name="T8" fmla="*/ 0 w 381"/>
                <a:gd name="T9" fmla="*/ 15 h 249"/>
                <a:gd name="T10" fmla="*/ 16 w 381"/>
                <a:gd name="T11" fmla="*/ 0 h 249"/>
                <a:gd name="T12" fmla="*/ 365 w 381"/>
                <a:gd name="T13" fmla="*/ 0 h 249"/>
                <a:gd name="T14" fmla="*/ 381 w 381"/>
                <a:gd name="T15" fmla="*/ 15 h 249"/>
                <a:gd name="T16" fmla="*/ 381 w 381"/>
                <a:gd name="T17" fmla="*/ 234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1" h="249">
                  <a:moveTo>
                    <a:pt x="381" y="234"/>
                  </a:moveTo>
                  <a:cubicBezTo>
                    <a:pt x="381" y="242"/>
                    <a:pt x="374" y="249"/>
                    <a:pt x="365" y="249"/>
                  </a:cubicBezTo>
                  <a:cubicBezTo>
                    <a:pt x="16" y="249"/>
                    <a:pt x="16" y="249"/>
                    <a:pt x="16" y="249"/>
                  </a:cubicBezTo>
                  <a:cubicBezTo>
                    <a:pt x="7" y="249"/>
                    <a:pt x="0" y="242"/>
                    <a:pt x="0" y="234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365" y="0"/>
                    <a:pt x="365" y="0"/>
                    <a:pt x="365" y="0"/>
                  </a:cubicBezTo>
                  <a:cubicBezTo>
                    <a:pt x="374" y="0"/>
                    <a:pt x="381" y="7"/>
                    <a:pt x="381" y="15"/>
                  </a:cubicBezTo>
                  <a:lnTo>
                    <a:pt x="381" y="2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0" name="Freeform 776"/>
            <p:cNvSpPr>
              <a:spLocks noEditPoints="1"/>
            </p:cNvSpPr>
            <p:nvPr/>
          </p:nvSpPr>
          <p:spPr bwMode="auto">
            <a:xfrm>
              <a:off x="-1563" y="1306"/>
              <a:ext cx="381" cy="273"/>
            </a:xfrm>
            <a:custGeom>
              <a:avLst/>
              <a:gdLst>
                <a:gd name="T0" fmla="*/ 2095 w 2200"/>
                <a:gd name="T1" fmla="*/ 1575 h 1575"/>
                <a:gd name="T2" fmla="*/ 105 w 2200"/>
                <a:gd name="T3" fmla="*/ 1575 h 1575"/>
                <a:gd name="T4" fmla="*/ 0 w 2200"/>
                <a:gd name="T5" fmla="*/ 1472 h 1575"/>
                <a:gd name="T6" fmla="*/ 0 w 2200"/>
                <a:gd name="T7" fmla="*/ 104 h 1575"/>
                <a:gd name="T8" fmla="*/ 105 w 2200"/>
                <a:gd name="T9" fmla="*/ 0 h 1575"/>
                <a:gd name="T10" fmla="*/ 2095 w 2200"/>
                <a:gd name="T11" fmla="*/ 0 h 1575"/>
                <a:gd name="T12" fmla="*/ 2200 w 2200"/>
                <a:gd name="T13" fmla="*/ 104 h 1575"/>
                <a:gd name="T14" fmla="*/ 2200 w 2200"/>
                <a:gd name="T15" fmla="*/ 1472 h 1575"/>
                <a:gd name="T16" fmla="*/ 2095 w 2200"/>
                <a:gd name="T17" fmla="*/ 1575 h 1575"/>
                <a:gd name="T18" fmla="*/ 177 w 2200"/>
                <a:gd name="T19" fmla="*/ 1398 h 1575"/>
                <a:gd name="T20" fmla="*/ 2023 w 2200"/>
                <a:gd name="T21" fmla="*/ 1398 h 1575"/>
                <a:gd name="T22" fmla="*/ 2023 w 2200"/>
                <a:gd name="T23" fmla="*/ 178 h 1575"/>
                <a:gd name="T24" fmla="*/ 177 w 2200"/>
                <a:gd name="T25" fmla="*/ 178 h 1575"/>
                <a:gd name="T26" fmla="*/ 177 w 2200"/>
                <a:gd name="T27" fmla="*/ 1398 h 1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00" h="1575">
                  <a:moveTo>
                    <a:pt x="2095" y="1575"/>
                  </a:moveTo>
                  <a:cubicBezTo>
                    <a:pt x="105" y="1575"/>
                    <a:pt x="105" y="1575"/>
                    <a:pt x="105" y="1575"/>
                  </a:cubicBezTo>
                  <a:cubicBezTo>
                    <a:pt x="47" y="1575"/>
                    <a:pt x="0" y="1529"/>
                    <a:pt x="0" y="1472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0" y="47"/>
                    <a:pt x="47" y="0"/>
                    <a:pt x="105" y="0"/>
                  </a:cubicBezTo>
                  <a:cubicBezTo>
                    <a:pt x="2095" y="0"/>
                    <a:pt x="2095" y="0"/>
                    <a:pt x="2095" y="0"/>
                  </a:cubicBezTo>
                  <a:cubicBezTo>
                    <a:pt x="2153" y="0"/>
                    <a:pt x="2200" y="47"/>
                    <a:pt x="2200" y="104"/>
                  </a:cubicBezTo>
                  <a:cubicBezTo>
                    <a:pt x="2200" y="1472"/>
                    <a:pt x="2200" y="1472"/>
                    <a:pt x="2200" y="1472"/>
                  </a:cubicBezTo>
                  <a:cubicBezTo>
                    <a:pt x="2200" y="1529"/>
                    <a:pt x="2153" y="1575"/>
                    <a:pt x="2095" y="1575"/>
                  </a:cubicBezTo>
                  <a:close/>
                  <a:moveTo>
                    <a:pt x="177" y="1398"/>
                  </a:moveTo>
                  <a:cubicBezTo>
                    <a:pt x="2023" y="1398"/>
                    <a:pt x="2023" y="1398"/>
                    <a:pt x="2023" y="1398"/>
                  </a:cubicBezTo>
                  <a:cubicBezTo>
                    <a:pt x="2023" y="178"/>
                    <a:pt x="2023" y="178"/>
                    <a:pt x="2023" y="178"/>
                  </a:cubicBezTo>
                  <a:cubicBezTo>
                    <a:pt x="177" y="178"/>
                    <a:pt x="177" y="178"/>
                    <a:pt x="177" y="178"/>
                  </a:cubicBezTo>
                  <a:lnTo>
                    <a:pt x="177" y="13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743" name="Freeform 780"/>
          <p:cNvSpPr>
            <a:spLocks noChangeAspect="1" noEditPoints="1"/>
          </p:cNvSpPr>
          <p:nvPr/>
        </p:nvSpPr>
        <p:spPr bwMode="auto">
          <a:xfrm>
            <a:off x="2679292" y="4077495"/>
            <a:ext cx="346892" cy="247650"/>
          </a:xfrm>
          <a:custGeom>
            <a:avLst/>
            <a:gdLst>
              <a:gd name="T0" fmla="*/ 108 w 2234"/>
              <a:gd name="T1" fmla="*/ 0 h 1599"/>
              <a:gd name="T2" fmla="*/ 0 w 2234"/>
              <a:gd name="T3" fmla="*/ 1494 h 1599"/>
              <a:gd name="T4" fmla="*/ 2127 w 2234"/>
              <a:gd name="T5" fmla="*/ 1599 h 1599"/>
              <a:gd name="T6" fmla="*/ 2234 w 2234"/>
              <a:gd name="T7" fmla="*/ 105 h 1599"/>
              <a:gd name="T8" fmla="*/ 857 w 2234"/>
              <a:gd name="T9" fmla="*/ 1126 h 1599"/>
              <a:gd name="T10" fmla="*/ 1343 w 2234"/>
              <a:gd name="T11" fmla="*/ 1014 h 1599"/>
              <a:gd name="T12" fmla="*/ 857 w 2234"/>
              <a:gd name="T13" fmla="*/ 1126 h 1599"/>
              <a:gd name="T14" fmla="*/ 1343 w 2234"/>
              <a:gd name="T15" fmla="*/ 1419 h 1599"/>
              <a:gd name="T16" fmla="*/ 857 w 2234"/>
              <a:gd name="T17" fmla="*/ 1306 h 1599"/>
              <a:gd name="T18" fmla="*/ 857 w 2234"/>
              <a:gd name="T19" fmla="*/ 541 h 1599"/>
              <a:gd name="T20" fmla="*/ 1343 w 2234"/>
              <a:gd name="T21" fmla="*/ 352 h 1599"/>
              <a:gd name="T22" fmla="*/ 857 w 2234"/>
              <a:gd name="T23" fmla="*/ 541 h 1599"/>
              <a:gd name="T24" fmla="*/ 1343 w 2234"/>
              <a:gd name="T25" fmla="*/ 834 h 1599"/>
              <a:gd name="T26" fmla="*/ 857 w 2234"/>
              <a:gd name="T27" fmla="*/ 721 h 1599"/>
              <a:gd name="T28" fmla="*/ 677 w 2234"/>
              <a:gd name="T29" fmla="*/ 352 h 1599"/>
              <a:gd name="T30" fmla="*/ 180 w 2234"/>
              <a:gd name="T31" fmla="*/ 541 h 1599"/>
              <a:gd name="T32" fmla="*/ 677 w 2234"/>
              <a:gd name="T33" fmla="*/ 352 h 1599"/>
              <a:gd name="T34" fmla="*/ 677 w 2234"/>
              <a:gd name="T35" fmla="*/ 834 h 1599"/>
              <a:gd name="T36" fmla="*/ 180 w 2234"/>
              <a:gd name="T37" fmla="*/ 721 h 1599"/>
              <a:gd name="T38" fmla="*/ 677 w 2234"/>
              <a:gd name="T39" fmla="*/ 1014 h 1599"/>
              <a:gd name="T40" fmla="*/ 180 w 2234"/>
              <a:gd name="T41" fmla="*/ 1126 h 1599"/>
              <a:gd name="T42" fmla="*/ 677 w 2234"/>
              <a:gd name="T43" fmla="*/ 1014 h 1599"/>
              <a:gd name="T44" fmla="*/ 2054 w 2234"/>
              <a:gd name="T45" fmla="*/ 1014 h 1599"/>
              <a:gd name="T46" fmla="*/ 1523 w 2234"/>
              <a:gd name="T47" fmla="*/ 1126 h 1599"/>
              <a:gd name="T48" fmla="*/ 1523 w 2234"/>
              <a:gd name="T49" fmla="*/ 834 h 1599"/>
              <a:gd name="T50" fmla="*/ 2054 w 2234"/>
              <a:gd name="T51" fmla="*/ 721 h 1599"/>
              <a:gd name="T52" fmla="*/ 1523 w 2234"/>
              <a:gd name="T53" fmla="*/ 834 h 1599"/>
              <a:gd name="T54" fmla="*/ 1523 w 2234"/>
              <a:gd name="T55" fmla="*/ 352 h 1599"/>
              <a:gd name="T56" fmla="*/ 2054 w 2234"/>
              <a:gd name="T57" fmla="*/ 541 h 1599"/>
              <a:gd name="T58" fmla="*/ 180 w 2234"/>
              <a:gd name="T59" fmla="*/ 1306 h 1599"/>
              <a:gd name="T60" fmla="*/ 677 w 2234"/>
              <a:gd name="T61" fmla="*/ 1419 h 1599"/>
              <a:gd name="T62" fmla="*/ 180 w 2234"/>
              <a:gd name="T63" fmla="*/ 1306 h 1599"/>
              <a:gd name="T64" fmla="*/ 1523 w 2234"/>
              <a:gd name="T65" fmla="*/ 1306 h 1599"/>
              <a:gd name="T66" fmla="*/ 2054 w 2234"/>
              <a:gd name="T67" fmla="*/ 1419 h 15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2234" h="1599">
                <a:moveTo>
                  <a:pt x="2127" y="0"/>
                </a:moveTo>
                <a:cubicBezTo>
                  <a:pt x="108" y="0"/>
                  <a:pt x="108" y="0"/>
                  <a:pt x="108" y="0"/>
                </a:cubicBezTo>
                <a:cubicBezTo>
                  <a:pt x="49" y="0"/>
                  <a:pt x="0" y="47"/>
                  <a:pt x="0" y="105"/>
                </a:cubicBezTo>
                <a:cubicBezTo>
                  <a:pt x="0" y="1494"/>
                  <a:pt x="0" y="1494"/>
                  <a:pt x="0" y="1494"/>
                </a:cubicBezTo>
                <a:cubicBezTo>
                  <a:pt x="0" y="1552"/>
                  <a:pt x="49" y="1599"/>
                  <a:pt x="108" y="1599"/>
                </a:cubicBezTo>
                <a:cubicBezTo>
                  <a:pt x="2127" y="1599"/>
                  <a:pt x="2127" y="1599"/>
                  <a:pt x="2127" y="1599"/>
                </a:cubicBezTo>
                <a:cubicBezTo>
                  <a:pt x="2186" y="1599"/>
                  <a:pt x="2234" y="1552"/>
                  <a:pt x="2234" y="1494"/>
                </a:cubicBezTo>
                <a:cubicBezTo>
                  <a:pt x="2234" y="105"/>
                  <a:pt x="2234" y="105"/>
                  <a:pt x="2234" y="105"/>
                </a:cubicBezTo>
                <a:cubicBezTo>
                  <a:pt x="2234" y="47"/>
                  <a:pt x="2186" y="0"/>
                  <a:pt x="2127" y="0"/>
                </a:cubicBezTo>
                <a:close/>
                <a:moveTo>
                  <a:pt x="857" y="1126"/>
                </a:moveTo>
                <a:cubicBezTo>
                  <a:pt x="857" y="1014"/>
                  <a:pt x="857" y="1014"/>
                  <a:pt x="857" y="1014"/>
                </a:cubicBezTo>
                <a:cubicBezTo>
                  <a:pt x="1343" y="1014"/>
                  <a:pt x="1343" y="1014"/>
                  <a:pt x="1343" y="1014"/>
                </a:cubicBezTo>
                <a:cubicBezTo>
                  <a:pt x="1343" y="1126"/>
                  <a:pt x="1343" y="1126"/>
                  <a:pt x="1343" y="1126"/>
                </a:cubicBezTo>
                <a:lnTo>
                  <a:pt x="857" y="1126"/>
                </a:lnTo>
                <a:close/>
                <a:moveTo>
                  <a:pt x="1343" y="1306"/>
                </a:moveTo>
                <a:cubicBezTo>
                  <a:pt x="1343" y="1419"/>
                  <a:pt x="1343" y="1419"/>
                  <a:pt x="1343" y="1419"/>
                </a:cubicBezTo>
                <a:cubicBezTo>
                  <a:pt x="857" y="1419"/>
                  <a:pt x="857" y="1419"/>
                  <a:pt x="857" y="1419"/>
                </a:cubicBezTo>
                <a:cubicBezTo>
                  <a:pt x="857" y="1306"/>
                  <a:pt x="857" y="1306"/>
                  <a:pt x="857" y="1306"/>
                </a:cubicBezTo>
                <a:lnTo>
                  <a:pt x="1343" y="1306"/>
                </a:lnTo>
                <a:close/>
                <a:moveTo>
                  <a:pt x="857" y="541"/>
                </a:moveTo>
                <a:cubicBezTo>
                  <a:pt x="857" y="352"/>
                  <a:pt x="857" y="352"/>
                  <a:pt x="857" y="352"/>
                </a:cubicBezTo>
                <a:cubicBezTo>
                  <a:pt x="1343" y="352"/>
                  <a:pt x="1343" y="352"/>
                  <a:pt x="1343" y="352"/>
                </a:cubicBezTo>
                <a:cubicBezTo>
                  <a:pt x="1343" y="541"/>
                  <a:pt x="1343" y="541"/>
                  <a:pt x="1343" y="541"/>
                </a:cubicBezTo>
                <a:lnTo>
                  <a:pt x="857" y="541"/>
                </a:lnTo>
                <a:close/>
                <a:moveTo>
                  <a:pt x="1343" y="721"/>
                </a:moveTo>
                <a:cubicBezTo>
                  <a:pt x="1343" y="834"/>
                  <a:pt x="1343" y="834"/>
                  <a:pt x="1343" y="834"/>
                </a:cubicBezTo>
                <a:cubicBezTo>
                  <a:pt x="857" y="834"/>
                  <a:pt x="857" y="834"/>
                  <a:pt x="857" y="834"/>
                </a:cubicBezTo>
                <a:cubicBezTo>
                  <a:pt x="857" y="721"/>
                  <a:pt x="857" y="721"/>
                  <a:pt x="857" y="721"/>
                </a:cubicBezTo>
                <a:lnTo>
                  <a:pt x="1343" y="721"/>
                </a:lnTo>
                <a:close/>
                <a:moveTo>
                  <a:pt x="677" y="352"/>
                </a:moveTo>
                <a:cubicBezTo>
                  <a:pt x="677" y="541"/>
                  <a:pt x="677" y="541"/>
                  <a:pt x="677" y="541"/>
                </a:cubicBezTo>
                <a:cubicBezTo>
                  <a:pt x="180" y="541"/>
                  <a:pt x="180" y="541"/>
                  <a:pt x="180" y="541"/>
                </a:cubicBezTo>
                <a:cubicBezTo>
                  <a:pt x="180" y="352"/>
                  <a:pt x="180" y="352"/>
                  <a:pt x="180" y="352"/>
                </a:cubicBezTo>
                <a:lnTo>
                  <a:pt x="677" y="352"/>
                </a:lnTo>
                <a:close/>
                <a:moveTo>
                  <a:pt x="677" y="721"/>
                </a:moveTo>
                <a:cubicBezTo>
                  <a:pt x="677" y="834"/>
                  <a:pt x="677" y="834"/>
                  <a:pt x="677" y="834"/>
                </a:cubicBezTo>
                <a:cubicBezTo>
                  <a:pt x="180" y="834"/>
                  <a:pt x="180" y="834"/>
                  <a:pt x="180" y="834"/>
                </a:cubicBezTo>
                <a:cubicBezTo>
                  <a:pt x="180" y="721"/>
                  <a:pt x="180" y="721"/>
                  <a:pt x="180" y="721"/>
                </a:cubicBezTo>
                <a:lnTo>
                  <a:pt x="677" y="721"/>
                </a:lnTo>
                <a:close/>
                <a:moveTo>
                  <a:pt x="677" y="1014"/>
                </a:moveTo>
                <a:cubicBezTo>
                  <a:pt x="677" y="1126"/>
                  <a:pt x="677" y="1126"/>
                  <a:pt x="677" y="1126"/>
                </a:cubicBezTo>
                <a:cubicBezTo>
                  <a:pt x="180" y="1126"/>
                  <a:pt x="180" y="1126"/>
                  <a:pt x="180" y="1126"/>
                </a:cubicBezTo>
                <a:cubicBezTo>
                  <a:pt x="180" y="1014"/>
                  <a:pt x="180" y="1014"/>
                  <a:pt x="180" y="1014"/>
                </a:cubicBezTo>
                <a:lnTo>
                  <a:pt x="677" y="1014"/>
                </a:lnTo>
                <a:close/>
                <a:moveTo>
                  <a:pt x="1523" y="1014"/>
                </a:moveTo>
                <a:cubicBezTo>
                  <a:pt x="2054" y="1014"/>
                  <a:pt x="2054" y="1014"/>
                  <a:pt x="2054" y="1014"/>
                </a:cubicBezTo>
                <a:cubicBezTo>
                  <a:pt x="2054" y="1126"/>
                  <a:pt x="2054" y="1126"/>
                  <a:pt x="2054" y="1126"/>
                </a:cubicBezTo>
                <a:cubicBezTo>
                  <a:pt x="1523" y="1126"/>
                  <a:pt x="1523" y="1126"/>
                  <a:pt x="1523" y="1126"/>
                </a:cubicBezTo>
                <a:lnTo>
                  <a:pt x="1523" y="1014"/>
                </a:lnTo>
                <a:close/>
                <a:moveTo>
                  <a:pt x="1523" y="834"/>
                </a:moveTo>
                <a:cubicBezTo>
                  <a:pt x="1523" y="721"/>
                  <a:pt x="1523" y="721"/>
                  <a:pt x="1523" y="721"/>
                </a:cubicBezTo>
                <a:cubicBezTo>
                  <a:pt x="2054" y="721"/>
                  <a:pt x="2054" y="721"/>
                  <a:pt x="2054" y="721"/>
                </a:cubicBezTo>
                <a:cubicBezTo>
                  <a:pt x="2054" y="834"/>
                  <a:pt x="2054" y="834"/>
                  <a:pt x="2054" y="834"/>
                </a:cubicBezTo>
                <a:lnTo>
                  <a:pt x="1523" y="834"/>
                </a:lnTo>
                <a:close/>
                <a:moveTo>
                  <a:pt x="1523" y="541"/>
                </a:moveTo>
                <a:cubicBezTo>
                  <a:pt x="1523" y="352"/>
                  <a:pt x="1523" y="352"/>
                  <a:pt x="1523" y="352"/>
                </a:cubicBezTo>
                <a:cubicBezTo>
                  <a:pt x="2054" y="352"/>
                  <a:pt x="2054" y="352"/>
                  <a:pt x="2054" y="352"/>
                </a:cubicBezTo>
                <a:cubicBezTo>
                  <a:pt x="2054" y="541"/>
                  <a:pt x="2054" y="541"/>
                  <a:pt x="2054" y="541"/>
                </a:cubicBezTo>
                <a:lnTo>
                  <a:pt x="1523" y="541"/>
                </a:lnTo>
                <a:close/>
                <a:moveTo>
                  <a:pt x="180" y="1306"/>
                </a:moveTo>
                <a:cubicBezTo>
                  <a:pt x="677" y="1306"/>
                  <a:pt x="677" y="1306"/>
                  <a:pt x="677" y="1306"/>
                </a:cubicBezTo>
                <a:cubicBezTo>
                  <a:pt x="677" y="1419"/>
                  <a:pt x="677" y="1419"/>
                  <a:pt x="677" y="1419"/>
                </a:cubicBezTo>
                <a:cubicBezTo>
                  <a:pt x="180" y="1419"/>
                  <a:pt x="180" y="1419"/>
                  <a:pt x="180" y="1419"/>
                </a:cubicBezTo>
                <a:lnTo>
                  <a:pt x="180" y="1306"/>
                </a:lnTo>
                <a:close/>
                <a:moveTo>
                  <a:pt x="1523" y="1419"/>
                </a:moveTo>
                <a:cubicBezTo>
                  <a:pt x="1523" y="1306"/>
                  <a:pt x="1523" y="1306"/>
                  <a:pt x="1523" y="1306"/>
                </a:cubicBezTo>
                <a:cubicBezTo>
                  <a:pt x="2054" y="1306"/>
                  <a:pt x="2054" y="1306"/>
                  <a:pt x="2054" y="1306"/>
                </a:cubicBezTo>
                <a:cubicBezTo>
                  <a:pt x="2054" y="1419"/>
                  <a:pt x="2054" y="1419"/>
                  <a:pt x="2054" y="1419"/>
                </a:cubicBezTo>
                <a:lnTo>
                  <a:pt x="1523" y="1419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46" name="Freeform 784"/>
          <p:cNvSpPr>
            <a:spLocks noChangeAspect="1" noEditPoints="1"/>
          </p:cNvSpPr>
          <p:nvPr/>
        </p:nvSpPr>
        <p:spPr bwMode="auto">
          <a:xfrm>
            <a:off x="2681184" y="1113632"/>
            <a:ext cx="343108" cy="247650"/>
          </a:xfrm>
          <a:custGeom>
            <a:avLst/>
            <a:gdLst>
              <a:gd name="T0" fmla="*/ 884 w 2429"/>
              <a:gd name="T1" fmla="*/ 936 h 1755"/>
              <a:gd name="T2" fmla="*/ 762 w 2429"/>
              <a:gd name="T3" fmla="*/ 1005 h 1755"/>
              <a:gd name="T4" fmla="*/ 760 w 2429"/>
              <a:gd name="T5" fmla="*/ 1008 h 1755"/>
              <a:gd name="T6" fmla="*/ 675 w 2429"/>
              <a:gd name="T7" fmla="*/ 1006 h 1755"/>
              <a:gd name="T8" fmla="*/ 673 w 2429"/>
              <a:gd name="T9" fmla="*/ 1004 h 1755"/>
              <a:gd name="T10" fmla="*/ 550 w 2429"/>
              <a:gd name="T11" fmla="*/ 926 h 1755"/>
              <a:gd name="T12" fmla="*/ 334 w 2429"/>
              <a:gd name="T13" fmla="*/ 1384 h 1755"/>
              <a:gd name="T14" fmla="*/ 335 w 2429"/>
              <a:gd name="T15" fmla="*/ 1386 h 1755"/>
              <a:gd name="T16" fmla="*/ 1085 w 2429"/>
              <a:gd name="T17" fmla="*/ 1400 h 1755"/>
              <a:gd name="T18" fmla="*/ 1086 w 2429"/>
              <a:gd name="T19" fmla="*/ 1398 h 1755"/>
              <a:gd name="T20" fmla="*/ 716 w 2429"/>
              <a:gd name="T21" fmla="*/ 974 h 1755"/>
              <a:gd name="T22" fmla="*/ 716 w 2429"/>
              <a:gd name="T23" fmla="*/ 528 h 1755"/>
              <a:gd name="T24" fmla="*/ 716 w 2429"/>
              <a:gd name="T25" fmla="*/ 974 h 1755"/>
              <a:gd name="T26" fmla="*/ 293 w 2429"/>
              <a:gd name="T27" fmla="*/ 264 h 1755"/>
              <a:gd name="T28" fmla="*/ 0 w 2429"/>
              <a:gd name="T29" fmla="*/ 1461 h 1755"/>
              <a:gd name="T30" fmla="*/ 1862 w 2429"/>
              <a:gd name="T31" fmla="*/ 1755 h 1755"/>
              <a:gd name="T32" fmla="*/ 2155 w 2429"/>
              <a:gd name="T33" fmla="*/ 557 h 1755"/>
              <a:gd name="T34" fmla="*/ 2053 w 2429"/>
              <a:gd name="T35" fmla="*/ 1461 h 1755"/>
              <a:gd name="T36" fmla="*/ 293 w 2429"/>
              <a:gd name="T37" fmla="*/ 1653 h 1755"/>
              <a:gd name="T38" fmla="*/ 101 w 2429"/>
              <a:gd name="T39" fmla="*/ 557 h 1755"/>
              <a:gd name="T40" fmla="*/ 1862 w 2429"/>
              <a:gd name="T41" fmla="*/ 365 h 1755"/>
              <a:gd name="T42" fmla="*/ 2053 w 2429"/>
              <a:gd name="T43" fmla="*/ 1461 h 1755"/>
              <a:gd name="T44" fmla="*/ 567 w 2429"/>
              <a:gd name="T45" fmla="*/ 0 h 1755"/>
              <a:gd name="T46" fmla="*/ 333 w 2429"/>
              <a:gd name="T47" fmla="*/ 211 h 1755"/>
              <a:gd name="T48" fmla="*/ 567 w 2429"/>
              <a:gd name="T49" fmla="*/ 102 h 1755"/>
              <a:gd name="T50" fmla="*/ 2327 w 2429"/>
              <a:gd name="T51" fmla="*/ 293 h 1755"/>
              <a:gd name="T52" fmla="*/ 2230 w 2429"/>
              <a:gd name="T53" fmla="*/ 1365 h 1755"/>
              <a:gd name="T54" fmla="*/ 2280 w 2429"/>
              <a:gd name="T55" fmla="*/ 1453 h 1755"/>
              <a:gd name="T56" fmla="*/ 2429 w 2429"/>
              <a:gd name="T57" fmla="*/ 293 h 1755"/>
              <a:gd name="T58" fmla="*/ 1773 w 2429"/>
              <a:gd name="T59" fmla="*/ 644 h 1755"/>
              <a:gd name="T60" fmla="*/ 1119 w 2429"/>
              <a:gd name="T61" fmla="*/ 715 h 1755"/>
              <a:gd name="T62" fmla="*/ 1773 w 2429"/>
              <a:gd name="T63" fmla="*/ 786 h 1755"/>
              <a:gd name="T64" fmla="*/ 1773 w 2429"/>
              <a:gd name="T65" fmla="*/ 644 h 1755"/>
              <a:gd name="T66" fmla="*/ 1257 w 2429"/>
              <a:gd name="T67" fmla="*/ 948 h 1755"/>
              <a:gd name="T68" fmla="*/ 1257 w 2429"/>
              <a:gd name="T69" fmla="*/ 999 h 1755"/>
              <a:gd name="T70" fmla="*/ 1804 w 2429"/>
              <a:gd name="T71" fmla="*/ 974 h 1755"/>
              <a:gd name="T72" fmla="*/ 1778 w 2429"/>
              <a:gd name="T73" fmla="*/ 1090 h 1755"/>
              <a:gd name="T74" fmla="*/ 1232 w 2429"/>
              <a:gd name="T75" fmla="*/ 1116 h 1755"/>
              <a:gd name="T76" fmla="*/ 1778 w 2429"/>
              <a:gd name="T77" fmla="*/ 1141 h 1755"/>
              <a:gd name="T78" fmla="*/ 1778 w 2429"/>
              <a:gd name="T79" fmla="*/ 1090 h 1755"/>
              <a:gd name="T80" fmla="*/ 1271 w 2429"/>
              <a:gd name="T81" fmla="*/ 1232 h 1755"/>
              <a:gd name="T82" fmla="*/ 1271 w 2429"/>
              <a:gd name="T83" fmla="*/ 1283 h 1755"/>
              <a:gd name="T84" fmla="*/ 1594 w 2429"/>
              <a:gd name="T85" fmla="*/ 1258 h 17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2429" h="1755">
                <a:moveTo>
                  <a:pt x="886" y="938"/>
                </a:moveTo>
                <a:cubicBezTo>
                  <a:pt x="884" y="936"/>
                  <a:pt x="884" y="936"/>
                  <a:pt x="884" y="936"/>
                </a:cubicBezTo>
                <a:cubicBezTo>
                  <a:pt x="883" y="938"/>
                  <a:pt x="883" y="938"/>
                  <a:pt x="883" y="938"/>
                </a:cubicBezTo>
                <a:cubicBezTo>
                  <a:pt x="851" y="973"/>
                  <a:pt x="808" y="997"/>
                  <a:pt x="762" y="1005"/>
                </a:cubicBezTo>
                <a:cubicBezTo>
                  <a:pt x="760" y="1006"/>
                  <a:pt x="760" y="1006"/>
                  <a:pt x="760" y="1006"/>
                </a:cubicBezTo>
                <a:cubicBezTo>
                  <a:pt x="760" y="1008"/>
                  <a:pt x="760" y="1008"/>
                  <a:pt x="760" y="1008"/>
                </a:cubicBezTo>
                <a:cubicBezTo>
                  <a:pt x="760" y="1139"/>
                  <a:pt x="736" y="1234"/>
                  <a:pt x="717" y="1234"/>
                </a:cubicBezTo>
                <a:cubicBezTo>
                  <a:pt x="699" y="1234"/>
                  <a:pt x="675" y="1171"/>
                  <a:pt x="675" y="1006"/>
                </a:cubicBezTo>
                <a:cubicBezTo>
                  <a:pt x="675" y="1004"/>
                  <a:pt x="675" y="1004"/>
                  <a:pt x="675" y="1004"/>
                </a:cubicBezTo>
                <a:cubicBezTo>
                  <a:pt x="673" y="1004"/>
                  <a:pt x="673" y="1004"/>
                  <a:pt x="673" y="1004"/>
                </a:cubicBezTo>
                <a:cubicBezTo>
                  <a:pt x="626" y="993"/>
                  <a:pt x="582" y="966"/>
                  <a:pt x="551" y="928"/>
                </a:cubicBezTo>
                <a:cubicBezTo>
                  <a:pt x="550" y="926"/>
                  <a:pt x="550" y="926"/>
                  <a:pt x="550" y="926"/>
                </a:cubicBezTo>
                <a:cubicBezTo>
                  <a:pt x="548" y="927"/>
                  <a:pt x="548" y="927"/>
                  <a:pt x="548" y="927"/>
                </a:cubicBezTo>
                <a:cubicBezTo>
                  <a:pt x="424" y="1012"/>
                  <a:pt x="342" y="1187"/>
                  <a:pt x="334" y="1384"/>
                </a:cubicBezTo>
                <a:cubicBezTo>
                  <a:pt x="334" y="1386"/>
                  <a:pt x="334" y="1386"/>
                  <a:pt x="334" y="1386"/>
                </a:cubicBezTo>
                <a:cubicBezTo>
                  <a:pt x="335" y="1386"/>
                  <a:pt x="335" y="1386"/>
                  <a:pt x="335" y="1386"/>
                </a:cubicBezTo>
                <a:cubicBezTo>
                  <a:pt x="451" y="1460"/>
                  <a:pt x="585" y="1499"/>
                  <a:pt x="721" y="1499"/>
                </a:cubicBezTo>
                <a:cubicBezTo>
                  <a:pt x="849" y="1499"/>
                  <a:pt x="975" y="1465"/>
                  <a:pt x="1085" y="1400"/>
                </a:cubicBezTo>
                <a:cubicBezTo>
                  <a:pt x="1086" y="1399"/>
                  <a:pt x="1086" y="1399"/>
                  <a:pt x="1086" y="1399"/>
                </a:cubicBezTo>
                <a:cubicBezTo>
                  <a:pt x="1086" y="1398"/>
                  <a:pt x="1086" y="1398"/>
                  <a:pt x="1086" y="1398"/>
                </a:cubicBezTo>
                <a:cubicBezTo>
                  <a:pt x="1082" y="1205"/>
                  <a:pt x="1005" y="1028"/>
                  <a:pt x="886" y="938"/>
                </a:cubicBezTo>
                <a:close/>
                <a:moveTo>
                  <a:pt x="716" y="974"/>
                </a:moveTo>
                <a:cubicBezTo>
                  <a:pt x="839" y="974"/>
                  <a:pt x="939" y="874"/>
                  <a:pt x="939" y="751"/>
                </a:cubicBezTo>
                <a:cubicBezTo>
                  <a:pt x="939" y="628"/>
                  <a:pt x="839" y="528"/>
                  <a:pt x="716" y="528"/>
                </a:cubicBezTo>
                <a:cubicBezTo>
                  <a:pt x="593" y="528"/>
                  <a:pt x="493" y="628"/>
                  <a:pt x="493" y="751"/>
                </a:cubicBezTo>
                <a:cubicBezTo>
                  <a:pt x="493" y="874"/>
                  <a:pt x="593" y="974"/>
                  <a:pt x="716" y="974"/>
                </a:cubicBezTo>
                <a:close/>
                <a:moveTo>
                  <a:pt x="1862" y="264"/>
                </a:moveTo>
                <a:cubicBezTo>
                  <a:pt x="293" y="264"/>
                  <a:pt x="293" y="264"/>
                  <a:pt x="293" y="264"/>
                </a:cubicBezTo>
                <a:cubicBezTo>
                  <a:pt x="132" y="264"/>
                  <a:pt x="0" y="395"/>
                  <a:pt x="0" y="557"/>
                </a:cubicBezTo>
                <a:cubicBezTo>
                  <a:pt x="0" y="1461"/>
                  <a:pt x="0" y="1461"/>
                  <a:pt x="0" y="1461"/>
                </a:cubicBezTo>
                <a:cubicBezTo>
                  <a:pt x="0" y="1623"/>
                  <a:pt x="132" y="1755"/>
                  <a:pt x="293" y="1755"/>
                </a:cubicBezTo>
                <a:cubicBezTo>
                  <a:pt x="1862" y="1755"/>
                  <a:pt x="1862" y="1755"/>
                  <a:pt x="1862" y="1755"/>
                </a:cubicBezTo>
                <a:cubicBezTo>
                  <a:pt x="2023" y="1755"/>
                  <a:pt x="2155" y="1623"/>
                  <a:pt x="2155" y="1461"/>
                </a:cubicBezTo>
                <a:cubicBezTo>
                  <a:pt x="2155" y="557"/>
                  <a:pt x="2155" y="557"/>
                  <a:pt x="2155" y="557"/>
                </a:cubicBezTo>
                <a:cubicBezTo>
                  <a:pt x="2155" y="395"/>
                  <a:pt x="2023" y="264"/>
                  <a:pt x="1862" y="264"/>
                </a:cubicBezTo>
                <a:close/>
                <a:moveTo>
                  <a:pt x="2053" y="1461"/>
                </a:moveTo>
                <a:cubicBezTo>
                  <a:pt x="2053" y="1567"/>
                  <a:pt x="1967" y="1653"/>
                  <a:pt x="1862" y="1653"/>
                </a:cubicBezTo>
                <a:cubicBezTo>
                  <a:pt x="293" y="1653"/>
                  <a:pt x="293" y="1653"/>
                  <a:pt x="293" y="1653"/>
                </a:cubicBezTo>
                <a:cubicBezTo>
                  <a:pt x="187" y="1653"/>
                  <a:pt x="101" y="1567"/>
                  <a:pt x="101" y="1461"/>
                </a:cubicBezTo>
                <a:cubicBezTo>
                  <a:pt x="101" y="557"/>
                  <a:pt x="101" y="557"/>
                  <a:pt x="101" y="557"/>
                </a:cubicBezTo>
                <a:cubicBezTo>
                  <a:pt x="101" y="451"/>
                  <a:pt x="187" y="365"/>
                  <a:pt x="293" y="365"/>
                </a:cubicBezTo>
                <a:cubicBezTo>
                  <a:pt x="1862" y="365"/>
                  <a:pt x="1862" y="365"/>
                  <a:pt x="1862" y="365"/>
                </a:cubicBezTo>
                <a:cubicBezTo>
                  <a:pt x="1967" y="365"/>
                  <a:pt x="2053" y="451"/>
                  <a:pt x="2053" y="557"/>
                </a:cubicBezTo>
                <a:lnTo>
                  <a:pt x="2053" y="1461"/>
                </a:lnTo>
                <a:close/>
                <a:moveTo>
                  <a:pt x="2135" y="0"/>
                </a:moveTo>
                <a:cubicBezTo>
                  <a:pt x="567" y="0"/>
                  <a:pt x="567" y="0"/>
                  <a:pt x="567" y="0"/>
                </a:cubicBezTo>
                <a:cubicBezTo>
                  <a:pt x="464" y="0"/>
                  <a:pt x="370" y="53"/>
                  <a:pt x="316" y="141"/>
                </a:cubicBezTo>
                <a:cubicBezTo>
                  <a:pt x="302" y="165"/>
                  <a:pt x="309" y="196"/>
                  <a:pt x="333" y="211"/>
                </a:cubicBezTo>
                <a:cubicBezTo>
                  <a:pt x="357" y="225"/>
                  <a:pt x="388" y="218"/>
                  <a:pt x="403" y="194"/>
                </a:cubicBezTo>
                <a:cubicBezTo>
                  <a:pt x="438" y="136"/>
                  <a:pt x="500" y="102"/>
                  <a:pt x="567" y="102"/>
                </a:cubicBezTo>
                <a:cubicBezTo>
                  <a:pt x="2135" y="102"/>
                  <a:pt x="2135" y="102"/>
                  <a:pt x="2135" y="102"/>
                </a:cubicBezTo>
                <a:cubicBezTo>
                  <a:pt x="2241" y="102"/>
                  <a:pt x="2327" y="188"/>
                  <a:pt x="2327" y="293"/>
                </a:cubicBezTo>
                <a:cubicBezTo>
                  <a:pt x="2327" y="1198"/>
                  <a:pt x="2327" y="1198"/>
                  <a:pt x="2327" y="1198"/>
                </a:cubicBezTo>
                <a:cubicBezTo>
                  <a:pt x="2327" y="1267"/>
                  <a:pt x="2290" y="1330"/>
                  <a:pt x="2230" y="1365"/>
                </a:cubicBezTo>
                <a:cubicBezTo>
                  <a:pt x="2206" y="1378"/>
                  <a:pt x="2197" y="1409"/>
                  <a:pt x="2211" y="1434"/>
                </a:cubicBezTo>
                <a:cubicBezTo>
                  <a:pt x="2225" y="1458"/>
                  <a:pt x="2256" y="1466"/>
                  <a:pt x="2280" y="1453"/>
                </a:cubicBezTo>
                <a:cubicBezTo>
                  <a:pt x="2372" y="1401"/>
                  <a:pt x="2429" y="1303"/>
                  <a:pt x="2429" y="1198"/>
                </a:cubicBezTo>
                <a:cubicBezTo>
                  <a:pt x="2429" y="293"/>
                  <a:pt x="2429" y="293"/>
                  <a:pt x="2429" y="293"/>
                </a:cubicBezTo>
                <a:cubicBezTo>
                  <a:pt x="2429" y="132"/>
                  <a:pt x="2297" y="0"/>
                  <a:pt x="2135" y="0"/>
                </a:cubicBezTo>
                <a:close/>
                <a:moveTo>
                  <a:pt x="1773" y="644"/>
                </a:moveTo>
                <a:cubicBezTo>
                  <a:pt x="1190" y="644"/>
                  <a:pt x="1190" y="644"/>
                  <a:pt x="1190" y="644"/>
                </a:cubicBezTo>
                <a:cubicBezTo>
                  <a:pt x="1151" y="644"/>
                  <a:pt x="1119" y="676"/>
                  <a:pt x="1119" y="715"/>
                </a:cubicBezTo>
                <a:cubicBezTo>
                  <a:pt x="1119" y="754"/>
                  <a:pt x="1151" y="786"/>
                  <a:pt x="1190" y="786"/>
                </a:cubicBezTo>
                <a:cubicBezTo>
                  <a:pt x="1773" y="786"/>
                  <a:pt x="1773" y="786"/>
                  <a:pt x="1773" y="786"/>
                </a:cubicBezTo>
                <a:cubicBezTo>
                  <a:pt x="1812" y="786"/>
                  <a:pt x="1844" y="754"/>
                  <a:pt x="1844" y="715"/>
                </a:cubicBezTo>
                <a:cubicBezTo>
                  <a:pt x="1844" y="676"/>
                  <a:pt x="1812" y="644"/>
                  <a:pt x="1773" y="644"/>
                </a:cubicBezTo>
                <a:close/>
                <a:moveTo>
                  <a:pt x="1778" y="948"/>
                </a:moveTo>
                <a:cubicBezTo>
                  <a:pt x="1257" y="948"/>
                  <a:pt x="1257" y="948"/>
                  <a:pt x="1257" y="948"/>
                </a:cubicBezTo>
                <a:cubicBezTo>
                  <a:pt x="1243" y="948"/>
                  <a:pt x="1232" y="960"/>
                  <a:pt x="1232" y="974"/>
                </a:cubicBezTo>
                <a:cubicBezTo>
                  <a:pt x="1232" y="988"/>
                  <a:pt x="1243" y="999"/>
                  <a:pt x="1257" y="999"/>
                </a:cubicBezTo>
                <a:cubicBezTo>
                  <a:pt x="1778" y="999"/>
                  <a:pt x="1778" y="999"/>
                  <a:pt x="1778" y="999"/>
                </a:cubicBezTo>
                <a:cubicBezTo>
                  <a:pt x="1792" y="999"/>
                  <a:pt x="1804" y="988"/>
                  <a:pt x="1804" y="974"/>
                </a:cubicBezTo>
                <a:cubicBezTo>
                  <a:pt x="1804" y="960"/>
                  <a:pt x="1792" y="948"/>
                  <a:pt x="1778" y="948"/>
                </a:cubicBezTo>
                <a:close/>
                <a:moveTo>
                  <a:pt x="1778" y="1090"/>
                </a:moveTo>
                <a:cubicBezTo>
                  <a:pt x="1257" y="1090"/>
                  <a:pt x="1257" y="1090"/>
                  <a:pt x="1257" y="1090"/>
                </a:cubicBezTo>
                <a:cubicBezTo>
                  <a:pt x="1243" y="1090"/>
                  <a:pt x="1232" y="1102"/>
                  <a:pt x="1232" y="1116"/>
                </a:cubicBezTo>
                <a:cubicBezTo>
                  <a:pt x="1232" y="1130"/>
                  <a:pt x="1243" y="1141"/>
                  <a:pt x="1257" y="1141"/>
                </a:cubicBezTo>
                <a:cubicBezTo>
                  <a:pt x="1778" y="1141"/>
                  <a:pt x="1778" y="1141"/>
                  <a:pt x="1778" y="1141"/>
                </a:cubicBezTo>
                <a:cubicBezTo>
                  <a:pt x="1792" y="1141"/>
                  <a:pt x="1804" y="1130"/>
                  <a:pt x="1804" y="1116"/>
                </a:cubicBezTo>
                <a:cubicBezTo>
                  <a:pt x="1804" y="1102"/>
                  <a:pt x="1792" y="1090"/>
                  <a:pt x="1778" y="1090"/>
                </a:cubicBezTo>
                <a:close/>
                <a:moveTo>
                  <a:pt x="1568" y="1232"/>
                </a:moveTo>
                <a:cubicBezTo>
                  <a:pt x="1271" y="1232"/>
                  <a:pt x="1271" y="1232"/>
                  <a:pt x="1271" y="1232"/>
                </a:cubicBezTo>
                <a:cubicBezTo>
                  <a:pt x="1257" y="1232"/>
                  <a:pt x="1246" y="1244"/>
                  <a:pt x="1246" y="1258"/>
                </a:cubicBezTo>
                <a:cubicBezTo>
                  <a:pt x="1246" y="1272"/>
                  <a:pt x="1257" y="1283"/>
                  <a:pt x="1271" y="1283"/>
                </a:cubicBezTo>
                <a:cubicBezTo>
                  <a:pt x="1568" y="1283"/>
                  <a:pt x="1568" y="1283"/>
                  <a:pt x="1568" y="1283"/>
                </a:cubicBezTo>
                <a:cubicBezTo>
                  <a:pt x="1582" y="1283"/>
                  <a:pt x="1594" y="1272"/>
                  <a:pt x="1594" y="1258"/>
                </a:cubicBezTo>
                <a:cubicBezTo>
                  <a:pt x="1594" y="1244"/>
                  <a:pt x="1582" y="1232"/>
                  <a:pt x="1568" y="1232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52" name="TextBox 851"/>
          <p:cNvSpPr txBox="1"/>
          <p:nvPr/>
        </p:nvSpPr>
        <p:spPr>
          <a:xfrm>
            <a:off x="1485009" y="5101258"/>
            <a:ext cx="1876789" cy="1160277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40000"/>
                  <a:lumOff val="60000"/>
                </a:schemeClr>
              </a:gs>
              <a:gs pos="56000">
                <a:schemeClr val="bg1"/>
              </a:gs>
            </a:gsLst>
            <a:lin ang="5400000" scaled="1"/>
            <a:tileRect/>
          </a:gradFill>
        </p:spPr>
        <p:txBody>
          <a:bodyPr wrap="square" lIns="91440" tIns="91440" rIns="0" bIns="0" rtlCol="0" anchor="t" anchorCtr="0">
            <a:noAutofit/>
          </a:bodyPr>
          <a:lstStyle/>
          <a:p>
            <a:pPr marL="114300" indent="-114300">
              <a:lnSpc>
                <a:spcPct val="85000"/>
              </a:lnSpc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1100" dirty="0"/>
              <a:t>Over 4 petabytes of content</a:t>
            </a:r>
          </a:p>
          <a:p>
            <a:pPr marL="114300" indent="-114300">
              <a:lnSpc>
                <a:spcPct val="85000"/>
              </a:lnSpc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1100" dirty="0"/>
              <a:t>50 billion records</a:t>
            </a:r>
          </a:p>
          <a:p>
            <a:pPr marL="114300" indent="-114300">
              <a:lnSpc>
                <a:spcPct val="85000"/>
              </a:lnSpc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1100" dirty="0"/>
              <a:t>10,000 sources</a:t>
            </a:r>
          </a:p>
          <a:p>
            <a:pPr marL="114300" indent="-114300">
              <a:lnSpc>
                <a:spcPct val="85000"/>
              </a:lnSpc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1100" dirty="0"/>
              <a:t>7.5 billion unique name and address combinations</a:t>
            </a:r>
          </a:p>
        </p:txBody>
      </p:sp>
      <p:sp>
        <p:nvSpPr>
          <p:cNvPr id="854" name="TextBox 853"/>
          <p:cNvSpPr txBox="1"/>
          <p:nvPr/>
        </p:nvSpPr>
        <p:spPr>
          <a:xfrm>
            <a:off x="8173161" y="5101258"/>
            <a:ext cx="1663743" cy="1160277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40000"/>
                  <a:lumOff val="60000"/>
                </a:schemeClr>
              </a:gs>
              <a:gs pos="56000">
                <a:schemeClr val="bg1"/>
              </a:gs>
            </a:gsLst>
            <a:lin ang="5400000" scaled="1"/>
            <a:tileRect/>
          </a:gradFill>
        </p:spPr>
        <p:txBody>
          <a:bodyPr wrap="square" lIns="91440" tIns="91440" rIns="0" bIns="0" rtlCol="0" anchor="t" anchorCtr="0">
            <a:noAutofit/>
          </a:bodyPr>
          <a:lstStyle/>
          <a:p>
            <a:pPr marL="114300" indent="-114300">
              <a:lnSpc>
                <a:spcPct val="85000"/>
              </a:lnSpc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</a:pPr>
            <a:r>
              <a:rPr lang="en-US" sz="1100" dirty="0"/>
              <a:t>Multi-bureau/multi-source models and bureau roll-over support</a:t>
            </a:r>
          </a:p>
          <a:p>
            <a:pPr marL="114300" indent="-114300">
              <a:lnSpc>
                <a:spcPct val="85000"/>
              </a:lnSpc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</a:pPr>
            <a:r>
              <a:rPr lang="en-US" sz="1100" dirty="0"/>
              <a:t>Extensive experience leveraging atomic level data, combining and leveraging disparate data</a:t>
            </a:r>
          </a:p>
          <a:p>
            <a:pPr marL="114300" indent="-114300">
              <a:lnSpc>
                <a:spcPct val="85000"/>
              </a:lnSpc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</a:pPr>
            <a:r>
              <a:rPr lang="en-US" sz="1100" dirty="0"/>
              <a:t>Approximately 400 models deployed (custom and flagship)</a:t>
            </a:r>
          </a:p>
        </p:txBody>
      </p:sp>
      <p:sp>
        <p:nvSpPr>
          <p:cNvPr id="855" name="TextBox 854"/>
          <p:cNvSpPr txBox="1"/>
          <p:nvPr/>
        </p:nvSpPr>
        <p:spPr>
          <a:xfrm>
            <a:off x="9975807" y="5101258"/>
            <a:ext cx="1663743" cy="1160277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40000"/>
                  <a:lumOff val="60000"/>
                </a:schemeClr>
              </a:gs>
              <a:gs pos="56000">
                <a:schemeClr val="bg1"/>
              </a:gs>
            </a:gsLst>
            <a:lin ang="5400000" scaled="1"/>
            <a:tileRect/>
          </a:gradFill>
        </p:spPr>
        <p:txBody>
          <a:bodyPr wrap="square" lIns="91440" tIns="91440" rIns="0" bIns="0" rtlCol="0" anchor="t" anchorCtr="0">
            <a:noAutofit/>
          </a:bodyPr>
          <a:lstStyle/>
          <a:p>
            <a:pPr marL="114300" indent="-114300">
              <a:lnSpc>
                <a:spcPct val="85000"/>
              </a:lnSpc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100" dirty="0"/>
              <a:t>Data and analytics</a:t>
            </a:r>
          </a:p>
          <a:p>
            <a:pPr marL="114300" indent="-114300">
              <a:lnSpc>
                <a:spcPct val="85000"/>
              </a:lnSpc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100" dirty="0"/>
              <a:t>Identity verification and authentication</a:t>
            </a:r>
          </a:p>
          <a:p>
            <a:pPr marL="114300" indent="-114300">
              <a:lnSpc>
                <a:spcPct val="85000"/>
              </a:lnSpc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100" dirty="0"/>
              <a:t>Fraud detection and prevention</a:t>
            </a:r>
          </a:p>
          <a:p>
            <a:pPr marL="114300" indent="-114300">
              <a:lnSpc>
                <a:spcPct val="85000"/>
              </a:lnSpc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100" dirty="0"/>
              <a:t>Investigation</a:t>
            </a:r>
          </a:p>
          <a:p>
            <a:pPr marL="114300" indent="-114300">
              <a:lnSpc>
                <a:spcPct val="85000"/>
              </a:lnSpc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100" dirty="0"/>
              <a:t>Screening</a:t>
            </a:r>
          </a:p>
          <a:p>
            <a:pPr marL="114300" indent="-114300">
              <a:lnSpc>
                <a:spcPct val="85000"/>
              </a:lnSpc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100" dirty="0"/>
              <a:t>Receivables management</a:t>
            </a:r>
          </a:p>
        </p:txBody>
      </p:sp>
      <p:sp>
        <p:nvSpPr>
          <p:cNvPr id="856" name="Rectangle 368"/>
          <p:cNvSpPr>
            <a:spLocks noChangeArrowheads="1"/>
          </p:cNvSpPr>
          <p:nvPr/>
        </p:nvSpPr>
        <p:spPr bwMode="auto">
          <a:xfrm rot="20400000">
            <a:off x="4857463" y="3972038"/>
            <a:ext cx="2257990" cy="209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lt"/>
              </a:rPr>
              <a:t>Increasing Content Quality</a:t>
            </a:r>
            <a:endParaRPr kumimoji="0" lang="en-US" altLang="en-US" sz="1000" b="0" i="0" u="none" strike="noStrike" cap="none" normalizeH="0" baseline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latin typeface="+mj-lt"/>
            </a:endParaRPr>
          </a:p>
        </p:txBody>
      </p:sp>
      <p:sp>
        <p:nvSpPr>
          <p:cNvPr id="857" name="Rectangle 368"/>
          <p:cNvSpPr>
            <a:spLocks noChangeArrowheads="1"/>
          </p:cNvSpPr>
          <p:nvPr/>
        </p:nvSpPr>
        <p:spPr bwMode="auto">
          <a:xfrm rot="1200000">
            <a:off x="4807711" y="1519973"/>
            <a:ext cx="2357505" cy="209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lt"/>
              </a:rPr>
              <a:t>Decreasing Content Volume</a:t>
            </a:r>
            <a:endParaRPr kumimoji="0" lang="en-US" altLang="en-US" sz="1000" b="0" i="0" u="none" strike="noStrike" cap="none" normalizeH="0" baseline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latin typeface="+mj-lt"/>
            </a:endParaRPr>
          </a:p>
        </p:txBody>
      </p:sp>
      <p:grpSp>
        <p:nvGrpSpPr>
          <p:cNvPr id="1381" name="Group 1380"/>
          <p:cNvGrpSpPr/>
          <p:nvPr/>
        </p:nvGrpSpPr>
        <p:grpSpPr>
          <a:xfrm>
            <a:off x="4856585" y="2119906"/>
            <a:ext cx="1134734" cy="1332318"/>
            <a:chOff x="4856585" y="2096726"/>
            <a:chExt cx="1134734" cy="1332318"/>
          </a:xfrm>
        </p:grpSpPr>
        <p:cxnSp>
          <p:nvCxnSpPr>
            <p:cNvPr id="897" name="Straight Connector 896"/>
            <p:cNvCxnSpPr/>
            <p:nvPr/>
          </p:nvCxnSpPr>
          <p:spPr>
            <a:xfrm>
              <a:off x="4940831" y="2574994"/>
              <a:ext cx="331257" cy="0"/>
            </a:xfrm>
            <a:prstGeom prst="line">
              <a:avLst/>
            </a:prstGeom>
            <a:ln w="19050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3" name="Straight Connector 1382"/>
            <p:cNvCxnSpPr/>
            <p:nvPr/>
          </p:nvCxnSpPr>
          <p:spPr>
            <a:xfrm>
              <a:off x="4940831" y="2951231"/>
              <a:ext cx="636057" cy="0"/>
            </a:xfrm>
            <a:prstGeom prst="line">
              <a:avLst/>
            </a:prstGeom>
            <a:ln w="19050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5" name="Straight Connector 1384"/>
            <p:cNvCxnSpPr/>
            <p:nvPr/>
          </p:nvCxnSpPr>
          <p:spPr>
            <a:xfrm>
              <a:off x="4940831" y="3317943"/>
              <a:ext cx="936094" cy="0"/>
            </a:xfrm>
            <a:prstGeom prst="line">
              <a:avLst/>
            </a:prstGeom>
            <a:ln w="19050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6" name="Straight Connector 1385"/>
            <p:cNvCxnSpPr/>
            <p:nvPr/>
          </p:nvCxnSpPr>
          <p:spPr>
            <a:xfrm>
              <a:off x="4940831" y="2207786"/>
              <a:ext cx="636057" cy="0"/>
            </a:xfrm>
            <a:prstGeom prst="line">
              <a:avLst/>
            </a:prstGeom>
            <a:ln w="19050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47" name="Group 1246"/>
            <p:cNvGrpSpPr/>
            <p:nvPr/>
          </p:nvGrpSpPr>
          <p:grpSpPr>
            <a:xfrm>
              <a:off x="4856585" y="2096726"/>
              <a:ext cx="1134734" cy="1332318"/>
              <a:chOff x="14706600" y="2102748"/>
              <a:chExt cx="1094839" cy="1285476"/>
            </a:xfrm>
          </p:grpSpPr>
          <p:sp>
            <p:nvSpPr>
              <p:cNvPr id="1248" name="Oval 1247"/>
              <p:cNvSpPr/>
              <p:nvPr/>
            </p:nvSpPr>
            <p:spPr>
              <a:xfrm>
                <a:off x="15000109" y="3173912"/>
                <a:ext cx="214312" cy="214312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49" name="Oval 1248"/>
              <p:cNvSpPr/>
              <p:nvPr/>
            </p:nvSpPr>
            <p:spPr>
              <a:xfrm>
                <a:off x="14706600" y="3173912"/>
                <a:ext cx="214312" cy="214312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50" name="Oval 1249"/>
              <p:cNvSpPr/>
              <p:nvPr/>
            </p:nvSpPr>
            <p:spPr>
              <a:xfrm>
                <a:off x="15293618" y="3173912"/>
                <a:ext cx="214312" cy="214312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51" name="Oval 1250"/>
              <p:cNvSpPr/>
              <p:nvPr/>
            </p:nvSpPr>
            <p:spPr>
              <a:xfrm>
                <a:off x="15587127" y="3173912"/>
                <a:ext cx="214312" cy="214312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52" name="Oval 1251"/>
              <p:cNvSpPr/>
              <p:nvPr/>
            </p:nvSpPr>
            <p:spPr>
              <a:xfrm>
                <a:off x="15287883" y="2817121"/>
                <a:ext cx="214312" cy="214312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53" name="Oval 1252"/>
              <p:cNvSpPr/>
              <p:nvPr/>
            </p:nvSpPr>
            <p:spPr>
              <a:xfrm>
                <a:off x="14706600" y="2457552"/>
                <a:ext cx="214312" cy="214312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54" name="Oval 1253"/>
              <p:cNvSpPr/>
              <p:nvPr/>
            </p:nvSpPr>
            <p:spPr>
              <a:xfrm>
                <a:off x="15000109" y="2817121"/>
                <a:ext cx="214312" cy="214312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55" name="Oval 1254"/>
              <p:cNvSpPr/>
              <p:nvPr/>
            </p:nvSpPr>
            <p:spPr>
              <a:xfrm>
                <a:off x="14708445" y="2817121"/>
                <a:ext cx="214312" cy="214312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56" name="Oval 1255"/>
              <p:cNvSpPr/>
              <p:nvPr/>
            </p:nvSpPr>
            <p:spPr>
              <a:xfrm>
                <a:off x="15000109" y="2457552"/>
                <a:ext cx="214312" cy="214312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57" name="Oval 1256"/>
              <p:cNvSpPr/>
              <p:nvPr/>
            </p:nvSpPr>
            <p:spPr>
              <a:xfrm>
                <a:off x="15000109" y="2102748"/>
                <a:ext cx="214312" cy="214312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58" name="Oval 1257"/>
              <p:cNvSpPr/>
              <p:nvPr/>
            </p:nvSpPr>
            <p:spPr>
              <a:xfrm>
                <a:off x="14706600" y="2102748"/>
                <a:ext cx="214312" cy="214312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59" name="Oval 1258"/>
              <p:cNvSpPr/>
              <p:nvPr/>
            </p:nvSpPr>
            <p:spPr>
              <a:xfrm>
                <a:off x="15293618" y="2102748"/>
                <a:ext cx="214312" cy="214312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260" name="Group 1259"/>
              <p:cNvGrpSpPr/>
              <p:nvPr/>
            </p:nvGrpSpPr>
            <p:grpSpPr>
              <a:xfrm>
                <a:off x="14738365" y="2134616"/>
                <a:ext cx="1033154" cy="1224454"/>
                <a:chOff x="14738365" y="2134616"/>
                <a:chExt cx="1033154" cy="1224454"/>
              </a:xfrm>
            </p:grpSpPr>
            <p:grpSp>
              <p:nvGrpSpPr>
                <p:cNvPr id="1261" name="Group 1260"/>
                <p:cNvGrpSpPr/>
                <p:nvPr/>
              </p:nvGrpSpPr>
              <p:grpSpPr>
                <a:xfrm>
                  <a:off x="15042872" y="3215207"/>
                  <a:ext cx="127370" cy="121816"/>
                  <a:chOff x="13144500" y="-407988"/>
                  <a:chExt cx="582613" cy="557213"/>
                </a:xfrm>
                <a:solidFill>
                  <a:schemeClr val="accent2">
                    <a:lumMod val="75000"/>
                  </a:schemeClr>
                </a:solidFill>
              </p:grpSpPr>
              <p:sp>
                <p:nvSpPr>
                  <p:cNvPr id="1311" name="Freeform 805"/>
                  <p:cNvSpPr>
                    <a:spLocks/>
                  </p:cNvSpPr>
                  <p:nvPr/>
                </p:nvSpPr>
                <p:spPr bwMode="auto">
                  <a:xfrm>
                    <a:off x="13144500" y="-358775"/>
                    <a:ext cx="581025" cy="90488"/>
                  </a:xfrm>
                  <a:custGeom>
                    <a:avLst/>
                    <a:gdLst>
                      <a:gd name="T0" fmla="*/ 1132 w 2265"/>
                      <a:gd name="T1" fmla="*/ 349 h 350"/>
                      <a:gd name="T2" fmla="*/ 27 w 2265"/>
                      <a:gd name="T3" fmla="*/ 349 h 350"/>
                      <a:gd name="T4" fmla="*/ 0 w 2265"/>
                      <a:gd name="T5" fmla="*/ 324 h 350"/>
                      <a:gd name="T6" fmla="*/ 0 w 2265"/>
                      <a:gd name="T7" fmla="*/ 58 h 350"/>
                      <a:gd name="T8" fmla="*/ 57 w 2265"/>
                      <a:gd name="T9" fmla="*/ 1 h 350"/>
                      <a:gd name="T10" fmla="*/ 329 w 2265"/>
                      <a:gd name="T11" fmla="*/ 1 h 350"/>
                      <a:gd name="T12" fmla="*/ 350 w 2265"/>
                      <a:gd name="T13" fmla="*/ 22 h 350"/>
                      <a:gd name="T14" fmla="*/ 353 w 2265"/>
                      <a:gd name="T15" fmla="*/ 140 h 350"/>
                      <a:gd name="T16" fmla="*/ 521 w 2265"/>
                      <a:gd name="T17" fmla="*/ 197 h 350"/>
                      <a:gd name="T18" fmla="*/ 557 w 2265"/>
                      <a:gd name="T19" fmla="*/ 124 h 350"/>
                      <a:gd name="T20" fmla="*/ 557 w 2265"/>
                      <a:gd name="T21" fmla="*/ 24 h 350"/>
                      <a:gd name="T22" fmla="*/ 580 w 2265"/>
                      <a:gd name="T23" fmla="*/ 1 h 350"/>
                      <a:gd name="T24" fmla="*/ 1076 w 2265"/>
                      <a:gd name="T25" fmla="*/ 1 h 350"/>
                      <a:gd name="T26" fmla="*/ 1706 w 2265"/>
                      <a:gd name="T27" fmla="*/ 1 h 350"/>
                      <a:gd name="T28" fmla="*/ 1729 w 2265"/>
                      <a:gd name="T29" fmla="*/ 24 h 350"/>
                      <a:gd name="T30" fmla="*/ 1729 w 2265"/>
                      <a:gd name="T31" fmla="*/ 118 h 350"/>
                      <a:gd name="T32" fmla="*/ 1816 w 2265"/>
                      <a:gd name="T33" fmla="*/ 221 h 350"/>
                      <a:gd name="T34" fmla="*/ 1933 w 2265"/>
                      <a:gd name="T35" fmla="*/ 134 h 350"/>
                      <a:gd name="T36" fmla="*/ 1936 w 2265"/>
                      <a:gd name="T37" fmla="*/ 21 h 350"/>
                      <a:gd name="T38" fmla="*/ 1956 w 2265"/>
                      <a:gd name="T39" fmla="*/ 1 h 350"/>
                      <a:gd name="T40" fmla="*/ 2210 w 2265"/>
                      <a:gd name="T41" fmla="*/ 1 h 350"/>
                      <a:gd name="T42" fmla="*/ 2265 w 2265"/>
                      <a:gd name="T43" fmla="*/ 55 h 350"/>
                      <a:gd name="T44" fmla="*/ 2265 w 2265"/>
                      <a:gd name="T45" fmla="*/ 335 h 350"/>
                      <a:gd name="T46" fmla="*/ 2250 w 2265"/>
                      <a:gd name="T47" fmla="*/ 349 h 350"/>
                      <a:gd name="T48" fmla="*/ 2234 w 2265"/>
                      <a:gd name="T49" fmla="*/ 349 h 350"/>
                      <a:gd name="T50" fmla="*/ 1132 w 2265"/>
                      <a:gd name="T51" fmla="*/ 349 h 35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</a:cxnLst>
                    <a:rect l="0" t="0" r="r" b="b"/>
                    <a:pathLst>
                      <a:path w="2265" h="350">
                        <a:moveTo>
                          <a:pt x="1132" y="349"/>
                        </a:moveTo>
                        <a:cubicBezTo>
                          <a:pt x="764" y="349"/>
                          <a:pt x="395" y="349"/>
                          <a:pt x="27" y="349"/>
                        </a:cubicBezTo>
                        <a:cubicBezTo>
                          <a:pt x="0" y="349"/>
                          <a:pt x="0" y="349"/>
                          <a:pt x="0" y="324"/>
                        </a:cubicBezTo>
                        <a:cubicBezTo>
                          <a:pt x="0" y="235"/>
                          <a:pt x="0" y="146"/>
                          <a:pt x="0" y="58"/>
                        </a:cubicBezTo>
                        <a:cubicBezTo>
                          <a:pt x="0" y="20"/>
                          <a:pt x="20" y="1"/>
                          <a:pt x="57" y="1"/>
                        </a:cubicBezTo>
                        <a:cubicBezTo>
                          <a:pt x="148" y="1"/>
                          <a:pt x="238" y="1"/>
                          <a:pt x="329" y="1"/>
                        </a:cubicBezTo>
                        <a:cubicBezTo>
                          <a:pt x="346" y="0"/>
                          <a:pt x="350" y="6"/>
                          <a:pt x="350" y="22"/>
                        </a:cubicBezTo>
                        <a:cubicBezTo>
                          <a:pt x="350" y="61"/>
                          <a:pt x="344" y="101"/>
                          <a:pt x="353" y="140"/>
                        </a:cubicBezTo>
                        <a:cubicBezTo>
                          <a:pt x="372" y="218"/>
                          <a:pt x="459" y="248"/>
                          <a:pt x="521" y="197"/>
                        </a:cubicBezTo>
                        <a:cubicBezTo>
                          <a:pt x="543" y="178"/>
                          <a:pt x="556" y="153"/>
                          <a:pt x="557" y="124"/>
                        </a:cubicBezTo>
                        <a:cubicBezTo>
                          <a:pt x="558" y="91"/>
                          <a:pt x="558" y="57"/>
                          <a:pt x="557" y="24"/>
                        </a:cubicBezTo>
                        <a:cubicBezTo>
                          <a:pt x="556" y="6"/>
                          <a:pt x="561" y="0"/>
                          <a:pt x="580" y="1"/>
                        </a:cubicBezTo>
                        <a:cubicBezTo>
                          <a:pt x="745" y="1"/>
                          <a:pt x="910" y="1"/>
                          <a:pt x="1076" y="1"/>
                        </a:cubicBezTo>
                        <a:cubicBezTo>
                          <a:pt x="1286" y="1"/>
                          <a:pt x="1496" y="1"/>
                          <a:pt x="1706" y="1"/>
                        </a:cubicBezTo>
                        <a:cubicBezTo>
                          <a:pt x="1724" y="1"/>
                          <a:pt x="1730" y="5"/>
                          <a:pt x="1729" y="24"/>
                        </a:cubicBezTo>
                        <a:cubicBezTo>
                          <a:pt x="1727" y="55"/>
                          <a:pt x="1729" y="86"/>
                          <a:pt x="1729" y="118"/>
                        </a:cubicBezTo>
                        <a:cubicBezTo>
                          <a:pt x="1729" y="170"/>
                          <a:pt x="1768" y="217"/>
                          <a:pt x="1816" y="221"/>
                        </a:cubicBezTo>
                        <a:cubicBezTo>
                          <a:pt x="1876" y="227"/>
                          <a:pt x="1923" y="192"/>
                          <a:pt x="1933" y="134"/>
                        </a:cubicBezTo>
                        <a:cubicBezTo>
                          <a:pt x="1940" y="97"/>
                          <a:pt x="1936" y="59"/>
                          <a:pt x="1936" y="21"/>
                        </a:cubicBezTo>
                        <a:cubicBezTo>
                          <a:pt x="1936" y="5"/>
                          <a:pt x="1941" y="1"/>
                          <a:pt x="1956" y="1"/>
                        </a:cubicBezTo>
                        <a:cubicBezTo>
                          <a:pt x="2041" y="1"/>
                          <a:pt x="2126" y="1"/>
                          <a:pt x="2210" y="1"/>
                        </a:cubicBezTo>
                        <a:cubicBezTo>
                          <a:pt x="2243" y="1"/>
                          <a:pt x="2265" y="22"/>
                          <a:pt x="2265" y="55"/>
                        </a:cubicBezTo>
                        <a:cubicBezTo>
                          <a:pt x="2265" y="148"/>
                          <a:pt x="2265" y="241"/>
                          <a:pt x="2265" y="335"/>
                        </a:cubicBezTo>
                        <a:cubicBezTo>
                          <a:pt x="2265" y="346"/>
                          <a:pt x="2261" y="350"/>
                          <a:pt x="2250" y="349"/>
                        </a:cubicBezTo>
                        <a:cubicBezTo>
                          <a:pt x="2245" y="349"/>
                          <a:pt x="2239" y="349"/>
                          <a:pt x="2234" y="349"/>
                        </a:cubicBezTo>
                        <a:cubicBezTo>
                          <a:pt x="1867" y="349"/>
                          <a:pt x="1499" y="349"/>
                          <a:pt x="1132" y="34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312" name="Freeform 806"/>
                  <p:cNvSpPr>
                    <a:spLocks/>
                  </p:cNvSpPr>
                  <p:nvPr/>
                </p:nvSpPr>
                <p:spPr bwMode="auto">
                  <a:xfrm>
                    <a:off x="13601700" y="-407988"/>
                    <a:ext cx="25400" cy="92075"/>
                  </a:xfrm>
                  <a:custGeom>
                    <a:avLst/>
                    <a:gdLst>
                      <a:gd name="T0" fmla="*/ 101 w 101"/>
                      <a:gd name="T1" fmla="*/ 181 h 357"/>
                      <a:gd name="T2" fmla="*/ 101 w 101"/>
                      <a:gd name="T3" fmla="*/ 303 h 357"/>
                      <a:gd name="T4" fmla="*/ 50 w 101"/>
                      <a:gd name="T5" fmla="*/ 357 h 357"/>
                      <a:gd name="T6" fmla="*/ 0 w 101"/>
                      <a:gd name="T7" fmla="*/ 302 h 357"/>
                      <a:gd name="T8" fmla="*/ 0 w 101"/>
                      <a:gd name="T9" fmla="*/ 56 h 357"/>
                      <a:gd name="T10" fmla="*/ 50 w 101"/>
                      <a:gd name="T11" fmla="*/ 0 h 357"/>
                      <a:gd name="T12" fmla="*/ 101 w 101"/>
                      <a:gd name="T13" fmla="*/ 55 h 357"/>
                      <a:gd name="T14" fmla="*/ 101 w 101"/>
                      <a:gd name="T15" fmla="*/ 181 h 35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101" h="357">
                        <a:moveTo>
                          <a:pt x="101" y="181"/>
                        </a:moveTo>
                        <a:cubicBezTo>
                          <a:pt x="101" y="221"/>
                          <a:pt x="101" y="262"/>
                          <a:pt x="101" y="303"/>
                        </a:cubicBezTo>
                        <a:cubicBezTo>
                          <a:pt x="100" y="336"/>
                          <a:pt x="81" y="357"/>
                          <a:pt x="50" y="357"/>
                        </a:cubicBezTo>
                        <a:cubicBezTo>
                          <a:pt x="20" y="357"/>
                          <a:pt x="0" y="335"/>
                          <a:pt x="0" y="302"/>
                        </a:cubicBezTo>
                        <a:cubicBezTo>
                          <a:pt x="0" y="220"/>
                          <a:pt x="0" y="138"/>
                          <a:pt x="0" y="56"/>
                        </a:cubicBezTo>
                        <a:cubicBezTo>
                          <a:pt x="0" y="24"/>
                          <a:pt x="21" y="0"/>
                          <a:pt x="50" y="0"/>
                        </a:cubicBezTo>
                        <a:cubicBezTo>
                          <a:pt x="78" y="0"/>
                          <a:pt x="100" y="23"/>
                          <a:pt x="101" y="55"/>
                        </a:cubicBezTo>
                        <a:cubicBezTo>
                          <a:pt x="101" y="97"/>
                          <a:pt x="101" y="139"/>
                          <a:pt x="101" y="18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313" name="Freeform 807"/>
                  <p:cNvSpPr>
                    <a:spLocks/>
                  </p:cNvSpPr>
                  <p:nvPr/>
                </p:nvSpPr>
                <p:spPr bwMode="auto">
                  <a:xfrm>
                    <a:off x="13247688" y="-400050"/>
                    <a:ext cx="26988" cy="84138"/>
                  </a:xfrm>
                  <a:custGeom>
                    <a:avLst/>
                    <a:gdLst>
                      <a:gd name="T0" fmla="*/ 0 w 101"/>
                      <a:gd name="T1" fmla="*/ 164 h 325"/>
                      <a:gd name="T2" fmla="*/ 0 w 101"/>
                      <a:gd name="T3" fmla="*/ 56 h 325"/>
                      <a:gd name="T4" fmla="*/ 51 w 101"/>
                      <a:gd name="T5" fmla="*/ 1 h 325"/>
                      <a:gd name="T6" fmla="*/ 101 w 101"/>
                      <a:gd name="T7" fmla="*/ 56 h 325"/>
                      <a:gd name="T8" fmla="*/ 101 w 101"/>
                      <a:gd name="T9" fmla="*/ 272 h 325"/>
                      <a:gd name="T10" fmla="*/ 50 w 101"/>
                      <a:gd name="T11" fmla="*/ 325 h 325"/>
                      <a:gd name="T12" fmla="*/ 0 w 101"/>
                      <a:gd name="T13" fmla="*/ 272 h 325"/>
                      <a:gd name="T14" fmla="*/ 0 w 101"/>
                      <a:gd name="T15" fmla="*/ 164 h 32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101" h="325">
                        <a:moveTo>
                          <a:pt x="0" y="164"/>
                        </a:moveTo>
                        <a:cubicBezTo>
                          <a:pt x="0" y="128"/>
                          <a:pt x="0" y="92"/>
                          <a:pt x="0" y="56"/>
                        </a:cubicBezTo>
                        <a:cubicBezTo>
                          <a:pt x="1" y="24"/>
                          <a:pt x="23" y="0"/>
                          <a:pt x="51" y="1"/>
                        </a:cubicBezTo>
                        <a:cubicBezTo>
                          <a:pt x="77" y="1"/>
                          <a:pt x="101" y="28"/>
                          <a:pt x="101" y="56"/>
                        </a:cubicBezTo>
                        <a:cubicBezTo>
                          <a:pt x="101" y="128"/>
                          <a:pt x="101" y="200"/>
                          <a:pt x="101" y="272"/>
                        </a:cubicBezTo>
                        <a:cubicBezTo>
                          <a:pt x="101" y="303"/>
                          <a:pt x="79" y="325"/>
                          <a:pt x="50" y="325"/>
                        </a:cubicBezTo>
                        <a:cubicBezTo>
                          <a:pt x="20" y="325"/>
                          <a:pt x="1" y="305"/>
                          <a:pt x="0" y="272"/>
                        </a:cubicBezTo>
                        <a:cubicBezTo>
                          <a:pt x="0" y="236"/>
                          <a:pt x="0" y="200"/>
                          <a:pt x="0" y="16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314" name="Freeform 808"/>
                  <p:cNvSpPr>
                    <a:spLocks noEditPoints="1"/>
                  </p:cNvSpPr>
                  <p:nvPr/>
                </p:nvSpPr>
                <p:spPr bwMode="auto">
                  <a:xfrm>
                    <a:off x="13144500" y="-241300"/>
                    <a:ext cx="582613" cy="390525"/>
                  </a:xfrm>
                  <a:custGeom>
                    <a:avLst/>
                    <a:gdLst>
                      <a:gd name="T0" fmla="*/ 2238 w 2269"/>
                      <a:gd name="T1" fmla="*/ 3 h 1523"/>
                      <a:gd name="T2" fmla="*/ 1134 w 2269"/>
                      <a:gd name="T3" fmla="*/ 3 h 1523"/>
                      <a:gd name="T4" fmla="*/ 26 w 2269"/>
                      <a:gd name="T5" fmla="*/ 2 h 1523"/>
                      <a:gd name="T6" fmla="*/ 0 w 2269"/>
                      <a:gd name="T7" fmla="*/ 27 h 1523"/>
                      <a:gd name="T8" fmla="*/ 0 w 2269"/>
                      <a:gd name="T9" fmla="*/ 1459 h 1523"/>
                      <a:gd name="T10" fmla="*/ 65 w 2269"/>
                      <a:gd name="T11" fmla="*/ 1523 h 1523"/>
                      <a:gd name="T12" fmla="*/ 2197 w 2269"/>
                      <a:gd name="T13" fmla="*/ 1523 h 1523"/>
                      <a:gd name="T14" fmla="*/ 2265 w 2269"/>
                      <a:gd name="T15" fmla="*/ 1455 h 1523"/>
                      <a:gd name="T16" fmla="*/ 2265 w 2269"/>
                      <a:gd name="T17" fmla="*/ 31 h 1523"/>
                      <a:gd name="T18" fmla="*/ 2238 w 2269"/>
                      <a:gd name="T19" fmla="*/ 3 h 1523"/>
                      <a:gd name="T20" fmla="*/ 879 w 2269"/>
                      <a:gd name="T21" fmla="*/ 1243 h 1523"/>
                      <a:gd name="T22" fmla="*/ 574 w 2269"/>
                      <a:gd name="T23" fmla="*/ 1284 h 1523"/>
                      <a:gd name="T24" fmla="*/ 350 w 2269"/>
                      <a:gd name="T25" fmla="*/ 1224 h 1523"/>
                      <a:gd name="T26" fmla="*/ 337 w 2269"/>
                      <a:gd name="T27" fmla="*/ 1193 h 1523"/>
                      <a:gd name="T28" fmla="*/ 377 w 2269"/>
                      <a:gd name="T29" fmla="*/ 1041 h 1523"/>
                      <a:gd name="T30" fmla="*/ 398 w 2269"/>
                      <a:gd name="T31" fmla="*/ 1031 h 1523"/>
                      <a:gd name="T32" fmla="*/ 660 w 2269"/>
                      <a:gd name="T33" fmla="*/ 1087 h 1523"/>
                      <a:gd name="T34" fmla="*/ 794 w 2269"/>
                      <a:gd name="T35" fmla="*/ 1023 h 1523"/>
                      <a:gd name="T36" fmla="*/ 747 w 2269"/>
                      <a:gd name="T37" fmla="*/ 828 h 1523"/>
                      <a:gd name="T38" fmla="*/ 619 w 2269"/>
                      <a:gd name="T39" fmla="*/ 795 h 1523"/>
                      <a:gd name="T40" fmla="*/ 525 w 2269"/>
                      <a:gd name="T41" fmla="*/ 795 h 1523"/>
                      <a:gd name="T42" fmla="*/ 508 w 2269"/>
                      <a:gd name="T43" fmla="*/ 779 h 1523"/>
                      <a:gd name="T44" fmla="*/ 508 w 2269"/>
                      <a:gd name="T45" fmla="*/ 631 h 1523"/>
                      <a:gd name="T46" fmla="*/ 526 w 2269"/>
                      <a:gd name="T47" fmla="*/ 615 h 1523"/>
                      <a:gd name="T48" fmla="*/ 671 w 2269"/>
                      <a:gd name="T49" fmla="*/ 607 h 1523"/>
                      <a:gd name="T50" fmla="*/ 749 w 2269"/>
                      <a:gd name="T51" fmla="*/ 573 h 1523"/>
                      <a:gd name="T52" fmla="*/ 787 w 2269"/>
                      <a:gd name="T53" fmla="*/ 468 h 1523"/>
                      <a:gd name="T54" fmla="*/ 693 w 2269"/>
                      <a:gd name="T55" fmla="*/ 387 h 1523"/>
                      <a:gd name="T56" fmla="*/ 474 w 2269"/>
                      <a:gd name="T57" fmla="*/ 416 h 1523"/>
                      <a:gd name="T58" fmla="*/ 428 w 2269"/>
                      <a:gd name="T59" fmla="*/ 439 h 1523"/>
                      <a:gd name="T60" fmla="*/ 412 w 2269"/>
                      <a:gd name="T61" fmla="*/ 433 h 1523"/>
                      <a:gd name="T62" fmla="*/ 369 w 2269"/>
                      <a:gd name="T63" fmla="*/ 277 h 1523"/>
                      <a:gd name="T64" fmla="*/ 386 w 2269"/>
                      <a:gd name="T65" fmla="*/ 251 h 1523"/>
                      <a:gd name="T66" fmla="*/ 546 w 2269"/>
                      <a:gd name="T67" fmla="*/ 197 h 1523"/>
                      <a:gd name="T68" fmla="*/ 861 w 2269"/>
                      <a:gd name="T69" fmla="*/ 211 h 1523"/>
                      <a:gd name="T70" fmla="*/ 1033 w 2269"/>
                      <a:gd name="T71" fmla="*/ 391 h 1523"/>
                      <a:gd name="T72" fmla="*/ 878 w 2269"/>
                      <a:gd name="T73" fmla="*/ 686 h 1523"/>
                      <a:gd name="T74" fmla="*/ 852 w 2269"/>
                      <a:gd name="T75" fmla="*/ 697 h 1523"/>
                      <a:gd name="T76" fmla="*/ 968 w 2269"/>
                      <a:gd name="T77" fmla="*/ 751 h 1523"/>
                      <a:gd name="T78" fmla="*/ 1073 w 2269"/>
                      <a:gd name="T79" fmla="*/ 931 h 1523"/>
                      <a:gd name="T80" fmla="*/ 879 w 2269"/>
                      <a:gd name="T81" fmla="*/ 1243 h 1523"/>
                      <a:gd name="T82" fmla="*/ 1767 w 2269"/>
                      <a:gd name="T83" fmla="*/ 1271 h 1523"/>
                      <a:gd name="T84" fmla="*/ 1573 w 2269"/>
                      <a:gd name="T85" fmla="*/ 1271 h 1523"/>
                      <a:gd name="T86" fmla="*/ 1549 w 2269"/>
                      <a:gd name="T87" fmla="*/ 1247 h 1523"/>
                      <a:gd name="T88" fmla="*/ 1549 w 2269"/>
                      <a:gd name="T89" fmla="*/ 447 h 1523"/>
                      <a:gd name="T90" fmla="*/ 1528 w 2269"/>
                      <a:gd name="T91" fmla="*/ 433 h 1523"/>
                      <a:gd name="T92" fmla="*/ 1367 w 2269"/>
                      <a:gd name="T93" fmla="*/ 512 h 1523"/>
                      <a:gd name="T94" fmla="*/ 1341 w 2269"/>
                      <a:gd name="T95" fmla="*/ 499 h 1523"/>
                      <a:gd name="T96" fmla="*/ 1308 w 2269"/>
                      <a:gd name="T97" fmla="*/ 345 h 1523"/>
                      <a:gd name="T98" fmla="*/ 1317 w 2269"/>
                      <a:gd name="T99" fmla="*/ 327 h 1523"/>
                      <a:gd name="T100" fmla="*/ 1581 w 2269"/>
                      <a:gd name="T101" fmla="*/ 203 h 1523"/>
                      <a:gd name="T102" fmla="*/ 1603 w 2269"/>
                      <a:gd name="T103" fmla="*/ 200 h 1523"/>
                      <a:gd name="T104" fmla="*/ 1769 w 2269"/>
                      <a:gd name="T105" fmla="*/ 199 h 1523"/>
                      <a:gd name="T106" fmla="*/ 1789 w 2269"/>
                      <a:gd name="T107" fmla="*/ 221 h 1523"/>
                      <a:gd name="T108" fmla="*/ 1789 w 2269"/>
                      <a:gd name="T109" fmla="*/ 737 h 1523"/>
                      <a:gd name="T110" fmla="*/ 1789 w 2269"/>
                      <a:gd name="T111" fmla="*/ 1247 h 1523"/>
                      <a:gd name="T112" fmla="*/ 1767 w 2269"/>
                      <a:gd name="T113" fmla="*/ 1271 h 152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</a:cxnLst>
                    <a:rect l="0" t="0" r="r" b="b"/>
                    <a:pathLst>
                      <a:path w="2269" h="1523">
                        <a:moveTo>
                          <a:pt x="2238" y="3"/>
                        </a:moveTo>
                        <a:cubicBezTo>
                          <a:pt x="1870" y="3"/>
                          <a:pt x="1502" y="3"/>
                          <a:pt x="1134" y="3"/>
                        </a:cubicBezTo>
                        <a:cubicBezTo>
                          <a:pt x="764" y="3"/>
                          <a:pt x="395" y="3"/>
                          <a:pt x="26" y="2"/>
                        </a:cubicBezTo>
                        <a:cubicBezTo>
                          <a:pt x="6" y="2"/>
                          <a:pt x="0" y="6"/>
                          <a:pt x="0" y="27"/>
                        </a:cubicBezTo>
                        <a:cubicBezTo>
                          <a:pt x="1" y="504"/>
                          <a:pt x="0" y="982"/>
                          <a:pt x="0" y="1459"/>
                        </a:cubicBezTo>
                        <a:cubicBezTo>
                          <a:pt x="0" y="1504"/>
                          <a:pt x="19" y="1523"/>
                          <a:pt x="65" y="1523"/>
                        </a:cubicBezTo>
                        <a:cubicBezTo>
                          <a:pt x="776" y="1523"/>
                          <a:pt x="1486" y="1523"/>
                          <a:pt x="2197" y="1523"/>
                        </a:cubicBezTo>
                        <a:cubicBezTo>
                          <a:pt x="2245" y="1523"/>
                          <a:pt x="2265" y="1503"/>
                          <a:pt x="2265" y="1455"/>
                        </a:cubicBezTo>
                        <a:cubicBezTo>
                          <a:pt x="2265" y="980"/>
                          <a:pt x="2265" y="506"/>
                          <a:pt x="2265" y="31"/>
                        </a:cubicBezTo>
                        <a:cubicBezTo>
                          <a:pt x="2265" y="0"/>
                          <a:pt x="2269" y="3"/>
                          <a:pt x="2238" y="3"/>
                        </a:cubicBezTo>
                        <a:close/>
                        <a:moveTo>
                          <a:pt x="879" y="1243"/>
                        </a:moveTo>
                        <a:cubicBezTo>
                          <a:pt x="781" y="1284"/>
                          <a:pt x="679" y="1294"/>
                          <a:pt x="574" y="1284"/>
                        </a:cubicBezTo>
                        <a:cubicBezTo>
                          <a:pt x="496" y="1276"/>
                          <a:pt x="421" y="1258"/>
                          <a:pt x="350" y="1224"/>
                        </a:cubicBezTo>
                        <a:cubicBezTo>
                          <a:pt x="335" y="1216"/>
                          <a:pt x="332" y="1209"/>
                          <a:pt x="337" y="1193"/>
                        </a:cubicBezTo>
                        <a:cubicBezTo>
                          <a:pt x="351" y="1142"/>
                          <a:pt x="364" y="1092"/>
                          <a:pt x="377" y="1041"/>
                        </a:cubicBezTo>
                        <a:cubicBezTo>
                          <a:pt x="380" y="1028"/>
                          <a:pt x="384" y="1024"/>
                          <a:pt x="398" y="1031"/>
                        </a:cubicBezTo>
                        <a:cubicBezTo>
                          <a:pt x="480" y="1072"/>
                          <a:pt x="567" y="1094"/>
                          <a:pt x="660" y="1087"/>
                        </a:cubicBezTo>
                        <a:cubicBezTo>
                          <a:pt x="713" y="1083"/>
                          <a:pt x="761" y="1067"/>
                          <a:pt x="794" y="1023"/>
                        </a:cubicBezTo>
                        <a:cubicBezTo>
                          <a:pt x="842" y="960"/>
                          <a:pt x="818" y="867"/>
                          <a:pt x="747" y="828"/>
                        </a:cubicBezTo>
                        <a:cubicBezTo>
                          <a:pt x="707" y="806"/>
                          <a:pt x="664" y="796"/>
                          <a:pt x="619" y="795"/>
                        </a:cubicBezTo>
                        <a:cubicBezTo>
                          <a:pt x="587" y="794"/>
                          <a:pt x="556" y="795"/>
                          <a:pt x="525" y="795"/>
                        </a:cubicBezTo>
                        <a:cubicBezTo>
                          <a:pt x="512" y="795"/>
                          <a:pt x="508" y="792"/>
                          <a:pt x="508" y="779"/>
                        </a:cubicBezTo>
                        <a:cubicBezTo>
                          <a:pt x="509" y="730"/>
                          <a:pt x="509" y="681"/>
                          <a:pt x="508" y="631"/>
                        </a:cubicBezTo>
                        <a:cubicBezTo>
                          <a:pt x="508" y="618"/>
                          <a:pt x="514" y="615"/>
                          <a:pt x="526" y="615"/>
                        </a:cubicBezTo>
                        <a:cubicBezTo>
                          <a:pt x="575" y="615"/>
                          <a:pt x="623" y="618"/>
                          <a:pt x="671" y="607"/>
                        </a:cubicBezTo>
                        <a:cubicBezTo>
                          <a:pt x="699" y="601"/>
                          <a:pt x="726" y="591"/>
                          <a:pt x="749" y="573"/>
                        </a:cubicBezTo>
                        <a:cubicBezTo>
                          <a:pt x="783" y="546"/>
                          <a:pt x="797" y="510"/>
                          <a:pt x="787" y="468"/>
                        </a:cubicBezTo>
                        <a:cubicBezTo>
                          <a:pt x="776" y="419"/>
                          <a:pt x="738" y="396"/>
                          <a:pt x="693" y="387"/>
                        </a:cubicBezTo>
                        <a:cubicBezTo>
                          <a:pt x="617" y="373"/>
                          <a:pt x="544" y="388"/>
                          <a:pt x="474" y="416"/>
                        </a:cubicBezTo>
                        <a:cubicBezTo>
                          <a:pt x="458" y="423"/>
                          <a:pt x="443" y="431"/>
                          <a:pt x="428" y="439"/>
                        </a:cubicBezTo>
                        <a:cubicBezTo>
                          <a:pt x="419" y="444"/>
                          <a:pt x="415" y="443"/>
                          <a:pt x="412" y="433"/>
                        </a:cubicBezTo>
                        <a:cubicBezTo>
                          <a:pt x="399" y="381"/>
                          <a:pt x="384" y="329"/>
                          <a:pt x="369" y="277"/>
                        </a:cubicBezTo>
                        <a:cubicBezTo>
                          <a:pt x="364" y="260"/>
                          <a:pt x="376" y="256"/>
                          <a:pt x="386" y="251"/>
                        </a:cubicBezTo>
                        <a:cubicBezTo>
                          <a:pt x="436" y="225"/>
                          <a:pt x="490" y="207"/>
                          <a:pt x="546" y="197"/>
                        </a:cubicBezTo>
                        <a:cubicBezTo>
                          <a:pt x="652" y="177"/>
                          <a:pt x="758" y="172"/>
                          <a:pt x="861" y="211"/>
                        </a:cubicBezTo>
                        <a:cubicBezTo>
                          <a:pt x="947" y="243"/>
                          <a:pt x="1010" y="299"/>
                          <a:pt x="1033" y="391"/>
                        </a:cubicBezTo>
                        <a:cubicBezTo>
                          <a:pt x="1064" y="516"/>
                          <a:pt x="1000" y="636"/>
                          <a:pt x="878" y="686"/>
                        </a:cubicBezTo>
                        <a:cubicBezTo>
                          <a:pt x="869" y="690"/>
                          <a:pt x="860" y="693"/>
                          <a:pt x="852" y="697"/>
                        </a:cubicBezTo>
                        <a:cubicBezTo>
                          <a:pt x="894" y="710"/>
                          <a:pt x="933" y="725"/>
                          <a:pt x="968" y="751"/>
                        </a:cubicBezTo>
                        <a:cubicBezTo>
                          <a:pt x="1030" y="795"/>
                          <a:pt x="1065" y="855"/>
                          <a:pt x="1073" y="931"/>
                        </a:cubicBezTo>
                        <a:cubicBezTo>
                          <a:pt x="1090" y="1085"/>
                          <a:pt x="993" y="1194"/>
                          <a:pt x="879" y="1243"/>
                        </a:cubicBezTo>
                        <a:close/>
                        <a:moveTo>
                          <a:pt x="1767" y="1271"/>
                        </a:moveTo>
                        <a:cubicBezTo>
                          <a:pt x="1702" y="1270"/>
                          <a:pt x="1637" y="1270"/>
                          <a:pt x="1573" y="1271"/>
                        </a:cubicBezTo>
                        <a:cubicBezTo>
                          <a:pt x="1554" y="1271"/>
                          <a:pt x="1549" y="1266"/>
                          <a:pt x="1549" y="1247"/>
                        </a:cubicBezTo>
                        <a:cubicBezTo>
                          <a:pt x="1549" y="980"/>
                          <a:pt x="1549" y="714"/>
                          <a:pt x="1549" y="447"/>
                        </a:cubicBezTo>
                        <a:cubicBezTo>
                          <a:pt x="1549" y="423"/>
                          <a:pt x="1549" y="423"/>
                          <a:pt x="1528" y="433"/>
                        </a:cubicBezTo>
                        <a:cubicBezTo>
                          <a:pt x="1474" y="459"/>
                          <a:pt x="1420" y="485"/>
                          <a:pt x="1367" y="512"/>
                        </a:cubicBezTo>
                        <a:cubicBezTo>
                          <a:pt x="1350" y="521"/>
                          <a:pt x="1344" y="516"/>
                          <a:pt x="1341" y="499"/>
                        </a:cubicBezTo>
                        <a:cubicBezTo>
                          <a:pt x="1331" y="447"/>
                          <a:pt x="1320" y="396"/>
                          <a:pt x="1308" y="345"/>
                        </a:cubicBezTo>
                        <a:cubicBezTo>
                          <a:pt x="1306" y="335"/>
                          <a:pt x="1308" y="331"/>
                          <a:pt x="1317" y="327"/>
                        </a:cubicBezTo>
                        <a:cubicBezTo>
                          <a:pt x="1405" y="286"/>
                          <a:pt x="1493" y="244"/>
                          <a:pt x="1581" y="203"/>
                        </a:cubicBezTo>
                        <a:cubicBezTo>
                          <a:pt x="1588" y="200"/>
                          <a:pt x="1595" y="200"/>
                          <a:pt x="1603" y="200"/>
                        </a:cubicBezTo>
                        <a:cubicBezTo>
                          <a:pt x="1658" y="200"/>
                          <a:pt x="1713" y="200"/>
                          <a:pt x="1769" y="199"/>
                        </a:cubicBezTo>
                        <a:cubicBezTo>
                          <a:pt x="1786" y="199"/>
                          <a:pt x="1789" y="205"/>
                          <a:pt x="1789" y="221"/>
                        </a:cubicBezTo>
                        <a:cubicBezTo>
                          <a:pt x="1789" y="393"/>
                          <a:pt x="1789" y="565"/>
                          <a:pt x="1789" y="737"/>
                        </a:cubicBezTo>
                        <a:cubicBezTo>
                          <a:pt x="1789" y="907"/>
                          <a:pt x="1789" y="1077"/>
                          <a:pt x="1789" y="1247"/>
                        </a:cubicBezTo>
                        <a:cubicBezTo>
                          <a:pt x="1789" y="1264"/>
                          <a:pt x="1786" y="1271"/>
                          <a:pt x="1767" y="127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262" name="Group 791"/>
                <p:cNvGrpSpPr>
                  <a:grpSpLocks noChangeAspect="1"/>
                </p:cNvGrpSpPr>
                <p:nvPr/>
              </p:nvGrpSpPr>
              <p:grpSpPr bwMode="auto">
                <a:xfrm>
                  <a:off x="14755628" y="3205780"/>
                  <a:ext cx="116258" cy="150577"/>
                  <a:chOff x="8611" y="26"/>
                  <a:chExt cx="271" cy="351"/>
                </a:xfrm>
                <a:solidFill>
                  <a:schemeClr val="accent2">
                    <a:lumMod val="75000"/>
                  </a:schemeClr>
                </a:solidFill>
              </p:grpSpPr>
              <p:sp>
                <p:nvSpPr>
                  <p:cNvPr id="1309" name="Freeform 792"/>
                  <p:cNvSpPr>
                    <a:spLocks/>
                  </p:cNvSpPr>
                  <p:nvPr/>
                </p:nvSpPr>
                <p:spPr bwMode="auto">
                  <a:xfrm>
                    <a:off x="8611" y="171"/>
                    <a:ext cx="271" cy="206"/>
                  </a:xfrm>
                  <a:custGeom>
                    <a:avLst/>
                    <a:gdLst>
                      <a:gd name="T0" fmla="*/ 1125 w 2206"/>
                      <a:gd name="T1" fmla="*/ 919 h 1678"/>
                      <a:gd name="T2" fmla="*/ 1153 w 2206"/>
                      <a:gd name="T3" fmla="*/ 770 h 1678"/>
                      <a:gd name="T4" fmla="*/ 1207 w 2206"/>
                      <a:gd name="T5" fmla="*/ 462 h 1678"/>
                      <a:gd name="T6" fmla="*/ 1244 w 2206"/>
                      <a:gd name="T7" fmla="*/ 254 h 1678"/>
                      <a:gd name="T8" fmla="*/ 1269 w 2206"/>
                      <a:gd name="T9" fmla="*/ 227 h 1678"/>
                      <a:gd name="T10" fmla="*/ 1522 w 2206"/>
                      <a:gd name="T11" fmla="*/ 110 h 1678"/>
                      <a:gd name="T12" fmla="*/ 1597 w 2206"/>
                      <a:gd name="T13" fmla="*/ 42 h 1678"/>
                      <a:gd name="T14" fmla="*/ 1628 w 2206"/>
                      <a:gd name="T15" fmla="*/ 39 h 1678"/>
                      <a:gd name="T16" fmla="*/ 1975 w 2206"/>
                      <a:gd name="T17" fmla="*/ 467 h 1678"/>
                      <a:gd name="T18" fmla="*/ 2168 w 2206"/>
                      <a:gd name="T19" fmla="*/ 1029 h 1678"/>
                      <a:gd name="T20" fmla="*/ 2203 w 2206"/>
                      <a:gd name="T21" fmla="*/ 1345 h 1678"/>
                      <a:gd name="T22" fmla="*/ 2164 w 2206"/>
                      <a:gd name="T23" fmla="*/ 1407 h 1678"/>
                      <a:gd name="T24" fmla="*/ 1621 w 2206"/>
                      <a:gd name="T25" fmla="*/ 1619 h 1678"/>
                      <a:gd name="T26" fmla="*/ 1317 w 2206"/>
                      <a:gd name="T27" fmla="*/ 1668 h 1678"/>
                      <a:gd name="T28" fmla="*/ 1039 w 2206"/>
                      <a:gd name="T29" fmla="*/ 1674 h 1678"/>
                      <a:gd name="T30" fmla="*/ 659 w 2206"/>
                      <a:gd name="T31" fmla="*/ 1622 h 1678"/>
                      <a:gd name="T32" fmla="*/ 141 w 2206"/>
                      <a:gd name="T33" fmla="*/ 1427 h 1678"/>
                      <a:gd name="T34" fmla="*/ 20 w 2206"/>
                      <a:gd name="T35" fmla="*/ 1357 h 1678"/>
                      <a:gd name="T36" fmla="*/ 1 w 2206"/>
                      <a:gd name="T37" fmla="*/ 1320 h 1678"/>
                      <a:gd name="T38" fmla="*/ 34 w 2206"/>
                      <a:gd name="T39" fmla="*/ 1035 h 1678"/>
                      <a:gd name="T40" fmla="*/ 149 w 2206"/>
                      <a:gd name="T41" fmla="*/ 634 h 1678"/>
                      <a:gd name="T42" fmla="*/ 435 w 2206"/>
                      <a:gd name="T43" fmla="*/ 170 h 1678"/>
                      <a:gd name="T44" fmla="*/ 618 w 2206"/>
                      <a:gd name="T45" fmla="*/ 8 h 1678"/>
                      <a:gd name="T46" fmla="*/ 643 w 2206"/>
                      <a:gd name="T47" fmla="*/ 11 h 1678"/>
                      <a:gd name="T48" fmla="*/ 935 w 2206"/>
                      <a:gd name="T49" fmla="*/ 210 h 1678"/>
                      <a:gd name="T50" fmla="*/ 975 w 2206"/>
                      <a:gd name="T51" fmla="*/ 221 h 1678"/>
                      <a:gd name="T52" fmla="*/ 1005 w 2206"/>
                      <a:gd name="T53" fmla="*/ 253 h 1678"/>
                      <a:gd name="T54" fmla="*/ 1102 w 2206"/>
                      <a:gd name="T55" fmla="*/ 808 h 1678"/>
                      <a:gd name="T56" fmla="*/ 1122 w 2206"/>
                      <a:gd name="T57" fmla="*/ 919 h 1678"/>
                      <a:gd name="T58" fmla="*/ 1125 w 2206"/>
                      <a:gd name="T59" fmla="*/ 919 h 167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</a:cxnLst>
                    <a:rect l="0" t="0" r="r" b="b"/>
                    <a:pathLst>
                      <a:path w="2206" h="1678">
                        <a:moveTo>
                          <a:pt x="1125" y="919"/>
                        </a:moveTo>
                        <a:cubicBezTo>
                          <a:pt x="1134" y="869"/>
                          <a:pt x="1144" y="820"/>
                          <a:pt x="1153" y="770"/>
                        </a:cubicBezTo>
                        <a:cubicBezTo>
                          <a:pt x="1171" y="667"/>
                          <a:pt x="1189" y="565"/>
                          <a:pt x="1207" y="462"/>
                        </a:cubicBezTo>
                        <a:cubicBezTo>
                          <a:pt x="1220" y="393"/>
                          <a:pt x="1233" y="324"/>
                          <a:pt x="1244" y="254"/>
                        </a:cubicBezTo>
                        <a:cubicBezTo>
                          <a:pt x="1247" y="238"/>
                          <a:pt x="1252" y="230"/>
                          <a:pt x="1269" y="227"/>
                        </a:cubicBezTo>
                        <a:cubicBezTo>
                          <a:pt x="1362" y="207"/>
                          <a:pt x="1447" y="168"/>
                          <a:pt x="1522" y="110"/>
                        </a:cubicBezTo>
                        <a:cubicBezTo>
                          <a:pt x="1549" y="89"/>
                          <a:pt x="1576" y="68"/>
                          <a:pt x="1597" y="42"/>
                        </a:cubicBezTo>
                        <a:cubicBezTo>
                          <a:pt x="1607" y="30"/>
                          <a:pt x="1614" y="28"/>
                          <a:pt x="1628" y="39"/>
                        </a:cubicBezTo>
                        <a:cubicBezTo>
                          <a:pt x="1775" y="156"/>
                          <a:pt x="1887" y="302"/>
                          <a:pt x="1975" y="467"/>
                        </a:cubicBezTo>
                        <a:cubicBezTo>
                          <a:pt x="2070" y="643"/>
                          <a:pt x="2132" y="832"/>
                          <a:pt x="2168" y="1029"/>
                        </a:cubicBezTo>
                        <a:cubicBezTo>
                          <a:pt x="2188" y="1133"/>
                          <a:pt x="2197" y="1239"/>
                          <a:pt x="2203" y="1345"/>
                        </a:cubicBezTo>
                        <a:cubicBezTo>
                          <a:pt x="2206" y="1382"/>
                          <a:pt x="2190" y="1393"/>
                          <a:pt x="2164" y="1407"/>
                        </a:cubicBezTo>
                        <a:cubicBezTo>
                          <a:pt x="1993" y="1503"/>
                          <a:pt x="1812" y="1574"/>
                          <a:pt x="1621" y="1619"/>
                        </a:cubicBezTo>
                        <a:cubicBezTo>
                          <a:pt x="1521" y="1643"/>
                          <a:pt x="1419" y="1659"/>
                          <a:pt x="1317" y="1668"/>
                        </a:cubicBezTo>
                        <a:cubicBezTo>
                          <a:pt x="1224" y="1676"/>
                          <a:pt x="1132" y="1678"/>
                          <a:pt x="1039" y="1674"/>
                        </a:cubicBezTo>
                        <a:cubicBezTo>
                          <a:pt x="911" y="1669"/>
                          <a:pt x="784" y="1651"/>
                          <a:pt x="659" y="1622"/>
                        </a:cubicBezTo>
                        <a:cubicBezTo>
                          <a:pt x="478" y="1580"/>
                          <a:pt x="305" y="1514"/>
                          <a:pt x="141" y="1427"/>
                        </a:cubicBezTo>
                        <a:cubicBezTo>
                          <a:pt x="100" y="1405"/>
                          <a:pt x="61" y="1379"/>
                          <a:pt x="20" y="1357"/>
                        </a:cubicBezTo>
                        <a:cubicBezTo>
                          <a:pt x="4" y="1348"/>
                          <a:pt x="0" y="1337"/>
                          <a:pt x="1" y="1320"/>
                        </a:cubicBezTo>
                        <a:cubicBezTo>
                          <a:pt x="8" y="1225"/>
                          <a:pt x="16" y="1130"/>
                          <a:pt x="34" y="1035"/>
                        </a:cubicBezTo>
                        <a:cubicBezTo>
                          <a:pt x="59" y="898"/>
                          <a:pt x="96" y="763"/>
                          <a:pt x="149" y="634"/>
                        </a:cubicBezTo>
                        <a:cubicBezTo>
                          <a:pt x="219" y="464"/>
                          <a:pt x="310" y="307"/>
                          <a:pt x="435" y="170"/>
                        </a:cubicBezTo>
                        <a:cubicBezTo>
                          <a:pt x="490" y="109"/>
                          <a:pt x="552" y="56"/>
                          <a:pt x="618" y="8"/>
                        </a:cubicBezTo>
                        <a:cubicBezTo>
                          <a:pt x="629" y="0"/>
                          <a:pt x="634" y="0"/>
                          <a:pt x="643" y="11"/>
                        </a:cubicBezTo>
                        <a:cubicBezTo>
                          <a:pt x="722" y="104"/>
                          <a:pt x="819" y="170"/>
                          <a:pt x="935" y="210"/>
                        </a:cubicBezTo>
                        <a:cubicBezTo>
                          <a:pt x="948" y="214"/>
                          <a:pt x="961" y="220"/>
                          <a:pt x="975" y="221"/>
                        </a:cubicBezTo>
                        <a:cubicBezTo>
                          <a:pt x="995" y="223"/>
                          <a:pt x="1002" y="234"/>
                          <a:pt x="1005" y="253"/>
                        </a:cubicBezTo>
                        <a:cubicBezTo>
                          <a:pt x="1037" y="438"/>
                          <a:pt x="1069" y="623"/>
                          <a:pt x="1102" y="808"/>
                        </a:cubicBezTo>
                        <a:cubicBezTo>
                          <a:pt x="1108" y="845"/>
                          <a:pt x="1115" y="882"/>
                          <a:pt x="1122" y="919"/>
                        </a:cubicBezTo>
                        <a:cubicBezTo>
                          <a:pt x="1123" y="919"/>
                          <a:pt x="1124" y="919"/>
                          <a:pt x="1125" y="91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310" name="Freeform 793"/>
                  <p:cNvSpPr>
                    <a:spLocks/>
                  </p:cNvSpPr>
                  <p:nvPr/>
                </p:nvSpPr>
                <p:spPr bwMode="auto">
                  <a:xfrm>
                    <a:off x="8668" y="26"/>
                    <a:ext cx="162" cy="162"/>
                  </a:xfrm>
                  <a:custGeom>
                    <a:avLst/>
                    <a:gdLst>
                      <a:gd name="T0" fmla="*/ 658 w 1315"/>
                      <a:gd name="T1" fmla="*/ 6 h 1313"/>
                      <a:gd name="T2" fmla="*/ 1310 w 1315"/>
                      <a:gd name="T3" fmla="*/ 667 h 1313"/>
                      <a:gd name="T4" fmla="*/ 655 w 1315"/>
                      <a:gd name="T5" fmla="*/ 1312 h 1313"/>
                      <a:gd name="T6" fmla="*/ 2 w 1315"/>
                      <a:gd name="T7" fmla="*/ 655 h 1313"/>
                      <a:gd name="T8" fmla="*/ 658 w 1315"/>
                      <a:gd name="T9" fmla="*/ 6 h 13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315" h="1313">
                        <a:moveTo>
                          <a:pt x="658" y="6"/>
                        </a:moveTo>
                        <a:cubicBezTo>
                          <a:pt x="1008" y="1"/>
                          <a:pt x="1315" y="298"/>
                          <a:pt x="1310" y="667"/>
                        </a:cubicBezTo>
                        <a:cubicBezTo>
                          <a:pt x="1306" y="1017"/>
                          <a:pt x="1015" y="1313"/>
                          <a:pt x="655" y="1312"/>
                        </a:cubicBezTo>
                        <a:cubicBezTo>
                          <a:pt x="302" y="1312"/>
                          <a:pt x="0" y="1026"/>
                          <a:pt x="2" y="655"/>
                        </a:cubicBezTo>
                        <a:cubicBezTo>
                          <a:pt x="4" y="287"/>
                          <a:pt x="307" y="0"/>
                          <a:pt x="658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1263" name="Freeform 788"/>
                <p:cNvSpPr>
                  <a:spLocks/>
                </p:cNvSpPr>
                <p:nvPr/>
              </p:nvSpPr>
              <p:spPr bwMode="auto">
                <a:xfrm>
                  <a:off x="15335295" y="3208493"/>
                  <a:ext cx="141569" cy="150577"/>
                </a:xfrm>
                <a:custGeom>
                  <a:avLst/>
                  <a:gdLst>
                    <a:gd name="T0" fmla="*/ 969 w 2814"/>
                    <a:gd name="T1" fmla="*/ 2992 h 2992"/>
                    <a:gd name="T2" fmla="*/ 994 w 2814"/>
                    <a:gd name="T3" fmla="*/ 2705 h 2992"/>
                    <a:gd name="T4" fmla="*/ 1053 w 2814"/>
                    <a:gd name="T5" fmla="*/ 2358 h 2992"/>
                    <a:gd name="T6" fmla="*/ 1107 w 2814"/>
                    <a:gd name="T7" fmla="*/ 2038 h 2992"/>
                    <a:gd name="T8" fmla="*/ 1156 w 2814"/>
                    <a:gd name="T9" fmla="*/ 1743 h 2992"/>
                    <a:gd name="T10" fmla="*/ 1140 w 2814"/>
                    <a:gd name="T11" fmla="*/ 1721 h 2992"/>
                    <a:gd name="T12" fmla="*/ 803 w 2814"/>
                    <a:gd name="T13" fmla="*/ 1673 h 2992"/>
                    <a:gd name="T14" fmla="*/ 543 w 2814"/>
                    <a:gd name="T15" fmla="*/ 1634 h 2992"/>
                    <a:gd name="T16" fmla="*/ 509 w 2814"/>
                    <a:gd name="T17" fmla="*/ 1647 h 2992"/>
                    <a:gd name="T18" fmla="*/ 230 w 2814"/>
                    <a:gd name="T19" fmla="*/ 1938 h 2992"/>
                    <a:gd name="T20" fmla="*/ 81 w 2814"/>
                    <a:gd name="T21" fmla="*/ 2091 h 2992"/>
                    <a:gd name="T22" fmla="*/ 77 w 2814"/>
                    <a:gd name="T23" fmla="*/ 2077 h 2992"/>
                    <a:gd name="T24" fmla="*/ 103 w 2814"/>
                    <a:gd name="T25" fmla="*/ 1867 h 2992"/>
                    <a:gd name="T26" fmla="*/ 130 w 2814"/>
                    <a:gd name="T27" fmla="*/ 1662 h 2992"/>
                    <a:gd name="T28" fmla="*/ 95 w 2814"/>
                    <a:gd name="T29" fmla="*/ 1595 h 2992"/>
                    <a:gd name="T30" fmla="*/ 59 w 2814"/>
                    <a:gd name="T31" fmla="*/ 1569 h 2992"/>
                    <a:gd name="T32" fmla="*/ 66 w 2814"/>
                    <a:gd name="T33" fmla="*/ 1399 h 2992"/>
                    <a:gd name="T34" fmla="*/ 119 w 2814"/>
                    <a:gd name="T35" fmla="*/ 1366 h 2992"/>
                    <a:gd name="T36" fmla="*/ 133 w 2814"/>
                    <a:gd name="T37" fmla="*/ 1341 h 2992"/>
                    <a:gd name="T38" fmla="*/ 108 w 2814"/>
                    <a:gd name="T39" fmla="*/ 1139 h 2992"/>
                    <a:gd name="T40" fmla="*/ 85 w 2814"/>
                    <a:gd name="T41" fmla="*/ 957 h 2992"/>
                    <a:gd name="T42" fmla="*/ 80 w 2814"/>
                    <a:gd name="T43" fmla="*/ 882 h 2992"/>
                    <a:gd name="T44" fmla="*/ 137 w 2814"/>
                    <a:gd name="T45" fmla="*/ 940 h 2992"/>
                    <a:gd name="T46" fmla="*/ 231 w 2814"/>
                    <a:gd name="T47" fmla="*/ 1037 h 2992"/>
                    <a:gd name="T48" fmla="*/ 499 w 2814"/>
                    <a:gd name="T49" fmla="*/ 1314 h 2992"/>
                    <a:gd name="T50" fmla="*/ 567 w 2814"/>
                    <a:gd name="T51" fmla="*/ 1337 h 2992"/>
                    <a:gd name="T52" fmla="*/ 1057 w 2814"/>
                    <a:gd name="T53" fmla="*/ 1260 h 2992"/>
                    <a:gd name="T54" fmla="*/ 1143 w 2814"/>
                    <a:gd name="T55" fmla="*/ 1241 h 2992"/>
                    <a:gd name="T56" fmla="*/ 1155 w 2814"/>
                    <a:gd name="T57" fmla="*/ 1220 h 2992"/>
                    <a:gd name="T58" fmla="*/ 1085 w 2814"/>
                    <a:gd name="T59" fmla="*/ 798 h 2992"/>
                    <a:gd name="T60" fmla="*/ 1014 w 2814"/>
                    <a:gd name="T61" fmla="*/ 381 h 2992"/>
                    <a:gd name="T62" fmla="*/ 975 w 2814"/>
                    <a:gd name="T63" fmla="*/ 143 h 2992"/>
                    <a:gd name="T64" fmla="*/ 974 w 2814"/>
                    <a:gd name="T65" fmla="*/ 0 h 2992"/>
                    <a:gd name="T66" fmla="*/ 1099 w 2814"/>
                    <a:gd name="T67" fmla="*/ 129 h 2992"/>
                    <a:gd name="T68" fmla="*/ 1305 w 2814"/>
                    <a:gd name="T69" fmla="*/ 445 h 2992"/>
                    <a:gd name="T70" fmla="*/ 1812 w 2814"/>
                    <a:gd name="T71" fmla="*/ 1221 h 2992"/>
                    <a:gd name="T72" fmla="*/ 1858 w 2814"/>
                    <a:gd name="T73" fmla="*/ 1245 h 2992"/>
                    <a:gd name="T74" fmla="*/ 2047 w 2814"/>
                    <a:gd name="T75" fmla="*/ 1250 h 2992"/>
                    <a:gd name="T76" fmla="*/ 2335 w 2814"/>
                    <a:gd name="T77" fmla="*/ 1276 h 2992"/>
                    <a:gd name="T78" fmla="*/ 2636 w 2814"/>
                    <a:gd name="T79" fmla="*/ 1342 h 2992"/>
                    <a:gd name="T80" fmla="*/ 2759 w 2814"/>
                    <a:gd name="T81" fmla="*/ 1407 h 2992"/>
                    <a:gd name="T82" fmla="*/ 2763 w 2814"/>
                    <a:gd name="T83" fmla="*/ 1562 h 2992"/>
                    <a:gd name="T84" fmla="*/ 2614 w 2814"/>
                    <a:gd name="T85" fmla="*/ 1640 h 2992"/>
                    <a:gd name="T86" fmla="*/ 2264 w 2814"/>
                    <a:gd name="T87" fmla="*/ 1706 h 2992"/>
                    <a:gd name="T88" fmla="*/ 1985 w 2814"/>
                    <a:gd name="T89" fmla="*/ 1726 h 2992"/>
                    <a:gd name="T90" fmla="*/ 1858 w 2814"/>
                    <a:gd name="T91" fmla="*/ 1729 h 2992"/>
                    <a:gd name="T92" fmla="*/ 1812 w 2814"/>
                    <a:gd name="T93" fmla="*/ 1753 h 2992"/>
                    <a:gd name="T94" fmla="*/ 1289 w 2814"/>
                    <a:gd name="T95" fmla="*/ 2553 h 2992"/>
                    <a:gd name="T96" fmla="*/ 1091 w 2814"/>
                    <a:gd name="T97" fmla="*/ 2857 h 2992"/>
                    <a:gd name="T98" fmla="*/ 1002 w 2814"/>
                    <a:gd name="T99" fmla="*/ 2957 h 2992"/>
                    <a:gd name="T100" fmla="*/ 969 w 2814"/>
                    <a:gd name="T101" fmla="*/ 2992 h 29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2814" h="2992">
                      <a:moveTo>
                        <a:pt x="969" y="2992"/>
                      </a:moveTo>
                      <a:cubicBezTo>
                        <a:pt x="969" y="2894"/>
                        <a:pt x="977" y="2799"/>
                        <a:pt x="994" y="2705"/>
                      </a:cubicBezTo>
                      <a:cubicBezTo>
                        <a:pt x="1016" y="2590"/>
                        <a:pt x="1034" y="2474"/>
                        <a:pt x="1053" y="2358"/>
                      </a:cubicBezTo>
                      <a:cubicBezTo>
                        <a:pt x="1071" y="2251"/>
                        <a:pt x="1089" y="2144"/>
                        <a:pt x="1107" y="2038"/>
                      </a:cubicBezTo>
                      <a:cubicBezTo>
                        <a:pt x="1123" y="1939"/>
                        <a:pt x="1140" y="1841"/>
                        <a:pt x="1156" y="1743"/>
                      </a:cubicBezTo>
                      <a:cubicBezTo>
                        <a:pt x="1158" y="1730"/>
                        <a:pt x="1153" y="1723"/>
                        <a:pt x="1140" y="1721"/>
                      </a:cubicBezTo>
                      <a:cubicBezTo>
                        <a:pt x="1027" y="1705"/>
                        <a:pt x="915" y="1689"/>
                        <a:pt x="803" y="1673"/>
                      </a:cubicBezTo>
                      <a:cubicBezTo>
                        <a:pt x="716" y="1660"/>
                        <a:pt x="629" y="1648"/>
                        <a:pt x="543" y="1634"/>
                      </a:cubicBezTo>
                      <a:cubicBezTo>
                        <a:pt x="528" y="1632"/>
                        <a:pt x="519" y="1637"/>
                        <a:pt x="509" y="1647"/>
                      </a:cubicBezTo>
                      <a:cubicBezTo>
                        <a:pt x="416" y="1744"/>
                        <a:pt x="323" y="1841"/>
                        <a:pt x="230" y="1938"/>
                      </a:cubicBezTo>
                      <a:cubicBezTo>
                        <a:pt x="180" y="1989"/>
                        <a:pt x="131" y="2040"/>
                        <a:pt x="81" y="2091"/>
                      </a:cubicBezTo>
                      <a:cubicBezTo>
                        <a:pt x="74" y="2087"/>
                        <a:pt x="77" y="2081"/>
                        <a:pt x="77" y="2077"/>
                      </a:cubicBezTo>
                      <a:cubicBezTo>
                        <a:pt x="86" y="2007"/>
                        <a:pt x="95" y="1937"/>
                        <a:pt x="103" y="1867"/>
                      </a:cubicBezTo>
                      <a:cubicBezTo>
                        <a:pt x="112" y="1799"/>
                        <a:pt x="118" y="1730"/>
                        <a:pt x="130" y="1662"/>
                      </a:cubicBezTo>
                      <a:cubicBezTo>
                        <a:pt x="136" y="1627"/>
                        <a:pt x="128" y="1607"/>
                        <a:pt x="95" y="1595"/>
                      </a:cubicBezTo>
                      <a:cubicBezTo>
                        <a:pt x="81" y="1590"/>
                        <a:pt x="70" y="1579"/>
                        <a:pt x="59" y="1569"/>
                      </a:cubicBezTo>
                      <a:cubicBezTo>
                        <a:pt x="0" y="1515"/>
                        <a:pt x="3" y="1448"/>
                        <a:pt x="66" y="1399"/>
                      </a:cubicBezTo>
                      <a:cubicBezTo>
                        <a:pt x="83" y="1386"/>
                        <a:pt x="100" y="1375"/>
                        <a:pt x="119" y="1366"/>
                      </a:cubicBezTo>
                      <a:cubicBezTo>
                        <a:pt x="130" y="1361"/>
                        <a:pt x="134" y="1353"/>
                        <a:pt x="133" y="1341"/>
                      </a:cubicBezTo>
                      <a:cubicBezTo>
                        <a:pt x="124" y="1274"/>
                        <a:pt x="116" y="1206"/>
                        <a:pt x="108" y="1139"/>
                      </a:cubicBezTo>
                      <a:cubicBezTo>
                        <a:pt x="100" y="1078"/>
                        <a:pt x="92" y="1018"/>
                        <a:pt x="85" y="957"/>
                      </a:cubicBezTo>
                      <a:cubicBezTo>
                        <a:pt x="82" y="933"/>
                        <a:pt x="79" y="909"/>
                        <a:pt x="80" y="882"/>
                      </a:cubicBezTo>
                      <a:cubicBezTo>
                        <a:pt x="99" y="901"/>
                        <a:pt x="119" y="919"/>
                        <a:pt x="137" y="940"/>
                      </a:cubicBezTo>
                      <a:cubicBezTo>
                        <a:pt x="167" y="974"/>
                        <a:pt x="199" y="1005"/>
                        <a:pt x="231" y="1037"/>
                      </a:cubicBezTo>
                      <a:cubicBezTo>
                        <a:pt x="321" y="1130"/>
                        <a:pt x="411" y="1221"/>
                        <a:pt x="499" y="1314"/>
                      </a:cubicBezTo>
                      <a:cubicBezTo>
                        <a:pt x="520" y="1336"/>
                        <a:pt x="539" y="1342"/>
                        <a:pt x="567" y="1337"/>
                      </a:cubicBezTo>
                      <a:cubicBezTo>
                        <a:pt x="730" y="1311"/>
                        <a:pt x="894" y="1286"/>
                        <a:pt x="1057" y="1260"/>
                      </a:cubicBezTo>
                      <a:cubicBezTo>
                        <a:pt x="1086" y="1256"/>
                        <a:pt x="1114" y="1248"/>
                        <a:pt x="1143" y="1241"/>
                      </a:cubicBezTo>
                      <a:cubicBezTo>
                        <a:pt x="1155" y="1239"/>
                        <a:pt x="1157" y="1233"/>
                        <a:pt x="1155" y="1220"/>
                      </a:cubicBezTo>
                      <a:cubicBezTo>
                        <a:pt x="1131" y="1079"/>
                        <a:pt x="1108" y="938"/>
                        <a:pt x="1085" y="798"/>
                      </a:cubicBezTo>
                      <a:cubicBezTo>
                        <a:pt x="1061" y="659"/>
                        <a:pt x="1037" y="520"/>
                        <a:pt x="1014" y="381"/>
                      </a:cubicBezTo>
                      <a:cubicBezTo>
                        <a:pt x="1000" y="302"/>
                        <a:pt x="984" y="223"/>
                        <a:pt x="975" y="143"/>
                      </a:cubicBezTo>
                      <a:cubicBezTo>
                        <a:pt x="969" y="96"/>
                        <a:pt x="974" y="48"/>
                        <a:pt x="974" y="0"/>
                      </a:cubicBezTo>
                      <a:cubicBezTo>
                        <a:pt x="1019" y="37"/>
                        <a:pt x="1065" y="76"/>
                        <a:pt x="1099" y="129"/>
                      </a:cubicBezTo>
                      <a:cubicBezTo>
                        <a:pt x="1166" y="235"/>
                        <a:pt x="1236" y="339"/>
                        <a:pt x="1305" y="445"/>
                      </a:cubicBezTo>
                      <a:cubicBezTo>
                        <a:pt x="1474" y="703"/>
                        <a:pt x="1643" y="962"/>
                        <a:pt x="1812" y="1221"/>
                      </a:cubicBezTo>
                      <a:cubicBezTo>
                        <a:pt x="1824" y="1239"/>
                        <a:pt x="1837" y="1246"/>
                        <a:pt x="1858" y="1245"/>
                      </a:cubicBezTo>
                      <a:cubicBezTo>
                        <a:pt x="1921" y="1242"/>
                        <a:pt x="1984" y="1246"/>
                        <a:pt x="2047" y="1250"/>
                      </a:cubicBezTo>
                      <a:cubicBezTo>
                        <a:pt x="2143" y="1256"/>
                        <a:pt x="2239" y="1263"/>
                        <a:pt x="2335" y="1276"/>
                      </a:cubicBezTo>
                      <a:cubicBezTo>
                        <a:pt x="2437" y="1290"/>
                        <a:pt x="2538" y="1307"/>
                        <a:pt x="2636" y="1342"/>
                      </a:cubicBezTo>
                      <a:cubicBezTo>
                        <a:pt x="2680" y="1357"/>
                        <a:pt x="2722" y="1377"/>
                        <a:pt x="2759" y="1407"/>
                      </a:cubicBezTo>
                      <a:cubicBezTo>
                        <a:pt x="2812" y="1451"/>
                        <a:pt x="2814" y="1515"/>
                        <a:pt x="2763" y="1562"/>
                      </a:cubicBezTo>
                      <a:cubicBezTo>
                        <a:pt x="2720" y="1602"/>
                        <a:pt x="2667" y="1623"/>
                        <a:pt x="2614" y="1640"/>
                      </a:cubicBezTo>
                      <a:cubicBezTo>
                        <a:pt x="2500" y="1675"/>
                        <a:pt x="2382" y="1693"/>
                        <a:pt x="2264" y="1706"/>
                      </a:cubicBezTo>
                      <a:cubicBezTo>
                        <a:pt x="2171" y="1716"/>
                        <a:pt x="2078" y="1722"/>
                        <a:pt x="1985" y="1726"/>
                      </a:cubicBezTo>
                      <a:cubicBezTo>
                        <a:pt x="1943" y="1728"/>
                        <a:pt x="1900" y="1729"/>
                        <a:pt x="1858" y="1729"/>
                      </a:cubicBezTo>
                      <a:cubicBezTo>
                        <a:pt x="1837" y="1729"/>
                        <a:pt x="1824" y="1735"/>
                        <a:pt x="1812" y="1753"/>
                      </a:cubicBezTo>
                      <a:cubicBezTo>
                        <a:pt x="1638" y="2020"/>
                        <a:pt x="1464" y="2286"/>
                        <a:pt x="1289" y="2553"/>
                      </a:cubicBezTo>
                      <a:cubicBezTo>
                        <a:pt x="1223" y="2654"/>
                        <a:pt x="1156" y="2755"/>
                        <a:pt x="1091" y="2857"/>
                      </a:cubicBezTo>
                      <a:cubicBezTo>
                        <a:pt x="1066" y="2895"/>
                        <a:pt x="1030" y="2923"/>
                        <a:pt x="1002" y="2957"/>
                      </a:cubicBezTo>
                      <a:cubicBezTo>
                        <a:pt x="993" y="2969"/>
                        <a:pt x="985" y="2982"/>
                        <a:pt x="969" y="2992"/>
                      </a:cubicBez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1264" name="Group 811"/>
                <p:cNvGrpSpPr>
                  <a:grpSpLocks noChangeAspect="1"/>
                </p:cNvGrpSpPr>
                <p:nvPr/>
              </p:nvGrpSpPr>
              <p:grpSpPr bwMode="auto">
                <a:xfrm>
                  <a:off x="15617047" y="3205600"/>
                  <a:ext cx="154472" cy="129711"/>
                  <a:chOff x="8065" y="-446"/>
                  <a:chExt cx="418" cy="351"/>
                </a:xfrm>
                <a:solidFill>
                  <a:schemeClr val="accent2">
                    <a:lumMod val="75000"/>
                  </a:schemeClr>
                </a:solidFill>
              </p:grpSpPr>
              <p:sp>
                <p:nvSpPr>
                  <p:cNvPr id="1304" name="Freeform 812"/>
                  <p:cNvSpPr>
                    <a:spLocks/>
                  </p:cNvSpPr>
                  <p:nvPr/>
                </p:nvSpPr>
                <p:spPr bwMode="auto">
                  <a:xfrm>
                    <a:off x="8065" y="-118"/>
                    <a:ext cx="418" cy="23"/>
                  </a:xfrm>
                  <a:custGeom>
                    <a:avLst/>
                    <a:gdLst>
                      <a:gd name="T0" fmla="*/ 3008 w 6025"/>
                      <a:gd name="T1" fmla="*/ 336 h 337"/>
                      <a:gd name="T2" fmla="*/ 59 w 6025"/>
                      <a:gd name="T3" fmla="*/ 337 h 337"/>
                      <a:gd name="T4" fmla="*/ 2 w 6025"/>
                      <a:gd name="T5" fmla="*/ 281 h 337"/>
                      <a:gd name="T6" fmla="*/ 3 w 6025"/>
                      <a:gd name="T7" fmla="*/ 47 h 337"/>
                      <a:gd name="T8" fmla="*/ 43 w 6025"/>
                      <a:gd name="T9" fmla="*/ 8 h 337"/>
                      <a:gd name="T10" fmla="*/ 65 w 6025"/>
                      <a:gd name="T11" fmla="*/ 8 h 337"/>
                      <a:gd name="T12" fmla="*/ 5955 w 6025"/>
                      <a:gd name="T13" fmla="*/ 8 h 337"/>
                      <a:gd name="T14" fmla="*/ 6017 w 6025"/>
                      <a:gd name="T15" fmla="*/ 69 h 337"/>
                      <a:gd name="T16" fmla="*/ 6018 w 6025"/>
                      <a:gd name="T17" fmla="*/ 290 h 337"/>
                      <a:gd name="T18" fmla="*/ 5970 w 6025"/>
                      <a:gd name="T19" fmla="*/ 336 h 337"/>
                      <a:gd name="T20" fmla="*/ 4589 w 6025"/>
                      <a:gd name="T21" fmla="*/ 336 h 337"/>
                      <a:gd name="T22" fmla="*/ 3008 w 6025"/>
                      <a:gd name="T23" fmla="*/ 336 h 33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6025" h="337">
                        <a:moveTo>
                          <a:pt x="3008" y="336"/>
                        </a:moveTo>
                        <a:cubicBezTo>
                          <a:pt x="2025" y="336"/>
                          <a:pt x="1042" y="335"/>
                          <a:pt x="59" y="337"/>
                        </a:cubicBezTo>
                        <a:cubicBezTo>
                          <a:pt x="15" y="337"/>
                          <a:pt x="0" y="328"/>
                          <a:pt x="2" y="281"/>
                        </a:cubicBezTo>
                        <a:cubicBezTo>
                          <a:pt x="6" y="203"/>
                          <a:pt x="5" y="125"/>
                          <a:pt x="3" y="47"/>
                        </a:cubicBezTo>
                        <a:cubicBezTo>
                          <a:pt x="2" y="15"/>
                          <a:pt x="13" y="4"/>
                          <a:pt x="43" y="8"/>
                        </a:cubicBezTo>
                        <a:cubicBezTo>
                          <a:pt x="50" y="9"/>
                          <a:pt x="58" y="8"/>
                          <a:pt x="65" y="8"/>
                        </a:cubicBezTo>
                        <a:cubicBezTo>
                          <a:pt x="2029" y="8"/>
                          <a:pt x="3992" y="8"/>
                          <a:pt x="5955" y="8"/>
                        </a:cubicBezTo>
                        <a:cubicBezTo>
                          <a:pt x="6025" y="8"/>
                          <a:pt x="6017" y="0"/>
                          <a:pt x="6017" y="69"/>
                        </a:cubicBezTo>
                        <a:cubicBezTo>
                          <a:pt x="6017" y="143"/>
                          <a:pt x="6015" y="216"/>
                          <a:pt x="6018" y="290"/>
                        </a:cubicBezTo>
                        <a:cubicBezTo>
                          <a:pt x="6019" y="328"/>
                          <a:pt x="6006" y="336"/>
                          <a:pt x="5970" y="336"/>
                        </a:cubicBezTo>
                        <a:cubicBezTo>
                          <a:pt x="5510" y="335"/>
                          <a:pt x="5049" y="336"/>
                          <a:pt x="4589" y="336"/>
                        </a:cubicBezTo>
                        <a:cubicBezTo>
                          <a:pt x="4062" y="336"/>
                          <a:pt x="3535" y="336"/>
                          <a:pt x="3008" y="33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305" name="Freeform 813"/>
                  <p:cNvSpPr>
                    <a:spLocks/>
                  </p:cNvSpPr>
                  <p:nvPr/>
                </p:nvSpPr>
                <p:spPr bwMode="auto">
                  <a:xfrm>
                    <a:off x="8065" y="-342"/>
                    <a:ext cx="418" cy="23"/>
                  </a:xfrm>
                  <a:custGeom>
                    <a:avLst/>
                    <a:gdLst>
                      <a:gd name="T0" fmla="*/ 3008 w 6025"/>
                      <a:gd name="T1" fmla="*/ 336 h 337"/>
                      <a:gd name="T2" fmla="*/ 59 w 6025"/>
                      <a:gd name="T3" fmla="*/ 337 h 337"/>
                      <a:gd name="T4" fmla="*/ 2 w 6025"/>
                      <a:gd name="T5" fmla="*/ 281 h 337"/>
                      <a:gd name="T6" fmla="*/ 3 w 6025"/>
                      <a:gd name="T7" fmla="*/ 47 h 337"/>
                      <a:gd name="T8" fmla="*/ 43 w 6025"/>
                      <a:gd name="T9" fmla="*/ 8 h 337"/>
                      <a:gd name="T10" fmla="*/ 65 w 6025"/>
                      <a:gd name="T11" fmla="*/ 8 h 337"/>
                      <a:gd name="T12" fmla="*/ 5955 w 6025"/>
                      <a:gd name="T13" fmla="*/ 8 h 337"/>
                      <a:gd name="T14" fmla="*/ 6017 w 6025"/>
                      <a:gd name="T15" fmla="*/ 69 h 337"/>
                      <a:gd name="T16" fmla="*/ 6018 w 6025"/>
                      <a:gd name="T17" fmla="*/ 290 h 337"/>
                      <a:gd name="T18" fmla="*/ 5971 w 6025"/>
                      <a:gd name="T19" fmla="*/ 336 h 337"/>
                      <a:gd name="T20" fmla="*/ 4624 w 6025"/>
                      <a:gd name="T21" fmla="*/ 336 h 337"/>
                      <a:gd name="T22" fmla="*/ 3008 w 6025"/>
                      <a:gd name="T23" fmla="*/ 336 h 33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6025" h="337">
                        <a:moveTo>
                          <a:pt x="3008" y="336"/>
                        </a:moveTo>
                        <a:cubicBezTo>
                          <a:pt x="2025" y="336"/>
                          <a:pt x="1042" y="335"/>
                          <a:pt x="59" y="337"/>
                        </a:cubicBezTo>
                        <a:cubicBezTo>
                          <a:pt x="15" y="337"/>
                          <a:pt x="0" y="328"/>
                          <a:pt x="2" y="281"/>
                        </a:cubicBezTo>
                        <a:cubicBezTo>
                          <a:pt x="6" y="203"/>
                          <a:pt x="5" y="125"/>
                          <a:pt x="3" y="47"/>
                        </a:cubicBezTo>
                        <a:cubicBezTo>
                          <a:pt x="2" y="15"/>
                          <a:pt x="13" y="4"/>
                          <a:pt x="43" y="8"/>
                        </a:cubicBezTo>
                        <a:cubicBezTo>
                          <a:pt x="50" y="9"/>
                          <a:pt x="58" y="8"/>
                          <a:pt x="65" y="8"/>
                        </a:cubicBezTo>
                        <a:cubicBezTo>
                          <a:pt x="2028" y="8"/>
                          <a:pt x="3992" y="8"/>
                          <a:pt x="5955" y="8"/>
                        </a:cubicBezTo>
                        <a:cubicBezTo>
                          <a:pt x="6025" y="8"/>
                          <a:pt x="6017" y="0"/>
                          <a:pt x="6017" y="69"/>
                        </a:cubicBezTo>
                        <a:cubicBezTo>
                          <a:pt x="6017" y="143"/>
                          <a:pt x="6015" y="217"/>
                          <a:pt x="6018" y="290"/>
                        </a:cubicBezTo>
                        <a:cubicBezTo>
                          <a:pt x="6019" y="328"/>
                          <a:pt x="6007" y="337"/>
                          <a:pt x="5971" y="336"/>
                        </a:cubicBezTo>
                        <a:cubicBezTo>
                          <a:pt x="5522" y="335"/>
                          <a:pt x="5073" y="336"/>
                          <a:pt x="4624" y="336"/>
                        </a:cubicBezTo>
                        <a:cubicBezTo>
                          <a:pt x="4086" y="336"/>
                          <a:pt x="3547" y="336"/>
                          <a:pt x="3008" y="33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306" name="Freeform 814"/>
                  <p:cNvSpPr>
                    <a:spLocks/>
                  </p:cNvSpPr>
                  <p:nvPr/>
                </p:nvSpPr>
                <p:spPr bwMode="auto">
                  <a:xfrm>
                    <a:off x="8138" y="-446"/>
                    <a:ext cx="272" cy="96"/>
                  </a:xfrm>
                  <a:custGeom>
                    <a:avLst/>
                    <a:gdLst>
                      <a:gd name="T0" fmla="*/ 3923 w 3923"/>
                      <a:gd name="T1" fmla="*/ 1389 h 1389"/>
                      <a:gd name="T2" fmla="*/ 3403 w 3923"/>
                      <a:gd name="T3" fmla="*/ 1389 h 1389"/>
                      <a:gd name="T4" fmla="*/ 3351 w 3923"/>
                      <a:gd name="T5" fmla="*/ 1369 h 1389"/>
                      <a:gd name="T6" fmla="*/ 2351 w 3923"/>
                      <a:gd name="T7" fmla="*/ 662 h 1389"/>
                      <a:gd name="T8" fmla="*/ 1984 w 3923"/>
                      <a:gd name="T9" fmla="*/ 401 h 1389"/>
                      <a:gd name="T10" fmla="*/ 1926 w 3923"/>
                      <a:gd name="T11" fmla="*/ 407 h 1389"/>
                      <a:gd name="T12" fmla="*/ 1046 w 3923"/>
                      <a:gd name="T13" fmla="*/ 1030 h 1389"/>
                      <a:gd name="T14" fmla="*/ 562 w 3923"/>
                      <a:gd name="T15" fmla="*/ 1372 h 1389"/>
                      <a:gd name="T16" fmla="*/ 518 w 3923"/>
                      <a:gd name="T17" fmla="*/ 1389 h 1389"/>
                      <a:gd name="T18" fmla="*/ 18 w 3923"/>
                      <a:gd name="T19" fmla="*/ 1389 h 1389"/>
                      <a:gd name="T20" fmla="*/ 0 w 3923"/>
                      <a:gd name="T21" fmla="*/ 1384 h 1389"/>
                      <a:gd name="T22" fmla="*/ 208 w 3923"/>
                      <a:gd name="T23" fmla="*/ 1236 h 1389"/>
                      <a:gd name="T24" fmla="*/ 1708 w 3923"/>
                      <a:gd name="T25" fmla="*/ 173 h 1389"/>
                      <a:gd name="T26" fmla="*/ 1928 w 3923"/>
                      <a:gd name="T27" fmla="*/ 17 h 1389"/>
                      <a:gd name="T28" fmla="*/ 1990 w 3923"/>
                      <a:gd name="T29" fmla="*/ 18 h 1389"/>
                      <a:gd name="T30" fmla="*/ 3054 w 3923"/>
                      <a:gd name="T31" fmla="*/ 771 h 1389"/>
                      <a:gd name="T32" fmla="*/ 3898 w 3923"/>
                      <a:gd name="T33" fmla="*/ 1369 h 1389"/>
                      <a:gd name="T34" fmla="*/ 3923 w 3923"/>
                      <a:gd name="T35" fmla="*/ 1389 h 138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</a:cxnLst>
                    <a:rect l="0" t="0" r="r" b="b"/>
                    <a:pathLst>
                      <a:path w="3923" h="1389">
                        <a:moveTo>
                          <a:pt x="3923" y="1389"/>
                        </a:moveTo>
                        <a:cubicBezTo>
                          <a:pt x="3742" y="1389"/>
                          <a:pt x="3573" y="1388"/>
                          <a:pt x="3403" y="1389"/>
                        </a:cubicBezTo>
                        <a:cubicBezTo>
                          <a:pt x="3382" y="1389"/>
                          <a:pt x="3367" y="1379"/>
                          <a:pt x="3351" y="1369"/>
                        </a:cubicBezTo>
                        <a:cubicBezTo>
                          <a:pt x="3018" y="1133"/>
                          <a:pt x="2684" y="898"/>
                          <a:pt x="2351" y="662"/>
                        </a:cubicBezTo>
                        <a:cubicBezTo>
                          <a:pt x="2228" y="575"/>
                          <a:pt x="2105" y="489"/>
                          <a:pt x="1984" y="401"/>
                        </a:cubicBezTo>
                        <a:cubicBezTo>
                          <a:pt x="1959" y="383"/>
                          <a:pt x="1944" y="394"/>
                          <a:pt x="1926" y="407"/>
                        </a:cubicBezTo>
                        <a:cubicBezTo>
                          <a:pt x="1632" y="615"/>
                          <a:pt x="1339" y="822"/>
                          <a:pt x="1046" y="1030"/>
                        </a:cubicBezTo>
                        <a:cubicBezTo>
                          <a:pt x="884" y="1144"/>
                          <a:pt x="723" y="1258"/>
                          <a:pt x="562" y="1372"/>
                        </a:cubicBezTo>
                        <a:cubicBezTo>
                          <a:pt x="548" y="1382"/>
                          <a:pt x="536" y="1389"/>
                          <a:pt x="518" y="1389"/>
                        </a:cubicBezTo>
                        <a:cubicBezTo>
                          <a:pt x="351" y="1389"/>
                          <a:pt x="185" y="1389"/>
                          <a:pt x="18" y="1389"/>
                        </a:cubicBezTo>
                        <a:cubicBezTo>
                          <a:pt x="14" y="1389"/>
                          <a:pt x="10" y="1387"/>
                          <a:pt x="0" y="1384"/>
                        </a:cubicBezTo>
                        <a:cubicBezTo>
                          <a:pt x="72" y="1332"/>
                          <a:pt x="140" y="1284"/>
                          <a:pt x="208" y="1236"/>
                        </a:cubicBezTo>
                        <a:cubicBezTo>
                          <a:pt x="708" y="882"/>
                          <a:pt x="1208" y="527"/>
                          <a:pt x="1708" y="173"/>
                        </a:cubicBezTo>
                        <a:cubicBezTo>
                          <a:pt x="1782" y="121"/>
                          <a:pt x="1856" y="70"/>
                          <a:pt x="1928" y="17"/>
                        </a:cubicBezTo>
                        <a:cubicBezTo>
                          <a:pt x="1951" y="0"/>
                          <a:pt x="1966" y="1"/>
                          <a:pt x="1990" y="18"/>
                        </a:cubicBezTo>
                        <a:cubicBezTo>
                          <a:pt x="2344" y="269"/>
                          <a:pt x="2699" y="520"/>
                          <a:pt x="3054" y="771"/>
                        </a:cubicBezTo>
                        <a:cubicBezTo>
                          <a:pt x="3335" y="971"/>
                          <a:pt x="3616" y="1170"/>
                          <a:pt x="3898" y="1369"/>
                        </a:cubicBezTo>
                        <a:cubicBezTo>
                          <a:pt x="3904" y="1373"/>
                          <a:pt x="3909" y="1378"/>
                          <a:pt x="3923" y="138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307" name="Freeform 815"/>
                  <p:cNvSpPr>
                    <a:spLocks/>
                  </p:cNvSpPr>
                  <p:nvPr/>
                </p:nvSpPr>
                <p:spPr bwMode="auto">
                  <a:xfrm>
                    <a:off x="8199" y="-403"/>
                    <a:ext cx="150" cy="53"/>
                  </a:xfrm>
                  <a:custGeom>
                    <a:avLst/>
                    <a:gdLst>
                      <a:gd name="T0" fmla="*/ 2161 w 2161"/>
                      <a:gd name="T1" fmla="*/ 761 h 761"/>
                      <a:gd name="T2" fmla="*/ 0 w 2161"/>
                      <a:gd name="T3" fmla="*/ 761 h 761"/>
                      <a:gd name="T4" fmla="*/ 222 w 2161"/>
                      <a:gd name="T5" fmla="*/ 604 h 761"/>
                      <a:gd name="T6" fmla="*/ 1030 w 2161"/>
                      <a:gd name="T7" fmla="*/ 31 h 761"/>
                      <a:gd name="T8" fmla="*/ 1133 w 2161"/>
                      <a:gd name="T9" fmla="*/ 29 h 761"/>
                      <a:gd name="T10" fmla="*/ 2143 w 2161"/>
                      <a:gd name="T11" fmla="*/ 745 h 761"/>
                      <a:gd name="T12" fmla="*/ 2161 w 2161"/>
                      <a:gd name="T13" fmla="*/ 761 h 76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2161" h="761">
                        <a:moveTo>
                          <a:pt x="2161" y="761"/>
                        </a:moveTo>
                        <a:cubicBezTo>
                          <a:pt x="1438" y="761"/>
                          <a:pt x="724" y="761"/>
                          <a:pt x="0" y="761"/>
                        </a:cubicBezTo>
                        <a:cubicBezTo>
                          <a:pt x="79" y="705"/>
                          <a:pt x="150" y="654"/>
                          <a:pt x="222" y="604"/>
                        </a:cubicBezTo>
                        <a:cubicBezTo>
                          <a:pt x="491" y="413"/>
                          <a:pt x="761" y="223"/>
                          <a:pt x="1030" y="31"/>
                        </a:cubicBezTo>
                        <a:cubicBezTo>
                          <a:pt x="1067" y="5"/>
                          <a:pt x="1093" y="0"/>
                          <a:pt x="1133" y="29"/>
                        </a:cubicBezTo>
                        <a:cubicBezTo>
                          <a:pt x="1469" y="269"/>
                          <a:pt x="1806" y="507"/>
                          <a:pt x="2143" y="745"/>
                        </a:cubicBezTo>
                        <a:cubicBezTo>
                          <a:pt x="2148" y="748"/>
                          <a:pt x="2151" y="752"/>
                          <a:pt x="2161" y="76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308" name="Freeform 816"/>
                  <p:cNvSpPr>
                    <a:spLocks noEditPoints="1"/>
                  </p:cNvSpPr>
                  <p:nvPr/>
                </p:nvSpPr>
                <p:spPr bwMode="auto">
                  <a:xfrm>
                    <a:off x="8081" y="-313"/>
                    <a:ext cx="385" cy="188"/>
                  </a:xfrm>
                  <a:custGeom>
                    <a:avLst/>
                    <a:gdLst>
                      <a:gd name="T0" fmla="*/ 5547 w 5547"/>
                      <a:gd name="T1" fmla="*/ 53 h 2712"/>
                      <a:gd name="T2" fmla="*/ 5493 w 5547"/>
                      <a:gd name="T3" fmla="*/ 0 h 2712"/>
                      <a:gd name="T4" fmla="*/ 55 w 5547"/>
                      <a:gd name="T5" fmla="*/ 0 h 2712"/>
                      <a:gd name="T6" fmla="*/ 0 w 5547"/>
                      <a:gd name="T7" fmla="*/ 53 h 2712"/>
                      <a:gd name="T8" fmla="*/ 0 w 5547"/>
                      <a:gd name="T9" fmla="*/ 2657 h 2712"/>
                      <a:gd name="T10" fmla="*/ 57 w 5547"/>
                      <a:gd name="T11" fmla="*/ 2712 h 2712"/>
                      <a:gd name="T12" fmla="*/ 2771 w 5547"/>
                      <a:gd name="T13" fmla="*/ 2711 h 2712"/>
                      <a:gd name="T14" fmla="*/ 5495 w 5547"/>
                      <a:gd name="T15" fmla="*/ 2712 h 2712"/>
                      <a:gd name="T16" fmla="*/ 5547 w 5547"/>
                      <a:gd name="T17" fmla="*/ 2662 h 2712"/>
                      <a:gd name="T18" fmla="*/ 5547 w 5547"/>
                      <a:gd name="T19" fmla="*/ 53 h 2712"/>
                      <a:gd name="T20" fmla="*/ 1076 w 5547"/>
                      <a:gd name="T21" fmla="*/ 2075 h 2712"/>
                      <a:gd name="T22" fmla="*/ 612 w 5547"/>
                      <a:gd name="T23" fmla="*/ 2075 h 2712"/>
                      <a:gd name="T24" fmla="*/ 568 w 5547"/>
                      <a:gd name="T25" fmla="*/ 2029 h 2712"/>
                      <a:gd name="T26" fmla="*/ 568 w 5547"/>
                      <a:gd name="T27" fmla="*/ 1343 h 2712"/>
                      <a:gd name="T28" fmla="*/ 568 w 5547"/>
                      <a:gd name="T29" fmla="*/ 666 h 2712"/>
                      <a:gd name="T30" fmla="*/ 612 w 5547"/>
                      <a:gd name="T31" fmla="*/ 620 h 2712"/>
                      <a:gd name="T32" fmla="*/ 1076 w 5547"/>
                      <a:gd name="T33" fmla="*/ 620 h 2712"/>
                      <a:gd name="T34" fmla="*/ 1118 w 5547"/>
                      <a:gd name="T35" fmla="*/ 663 h 2712"/>
                      <a:gd name="T36" fmla="*/ 1118 w 5547"/>
                      <a:gd name="T37" fmla="*/ 2032 h 2712"/>
                      <a:gd name="T38" fmla="*/ 1076 w 5547"/>
                      <a:gd name="T39" fmla="*/ 2075 h 2712"/>
                      <a:gd name="T40" fmla="*/ 2368 w 5547"/>
                      <a:gd name="T41" fmla="*/ 2101 h 2712"/>
                      <a:gd name="T42" fmla="*/ 1894 w 5547"/>
                      <a:gd name="T43" fmla="*/ 2101 h 2712"/>
                      <a:gd name="T44" fmla="*/ 1852 w 5547"/>
                      <a:gd name="T45" fmla="*/ 2059 h 2712"/>
                      <a:gd name="T46" fmla="*/ 1853 w 5547"/>
                      <a:gd name="T47" fmla="*/ 1373 h 2712"/>
                      <a:gd name="T48" fmla="*/ 1852 w 5547"/>
                      <a:gd name="T49" fmla="*/ 695 h 2712"/>
                      <a:gd name="T50" fmla="*/ 1897 w 5547"/>
                      <a:gd name="T51" fmla="*/ 647 h 2712"/>
                      <a:gd name="T52" fmla="*/ 2371 w 5547"/>
                      <a:gd name="T53" fmla="*/ 647 h 2712"/>
                      <a:gd name="T54" fmla="*/ 2411 w 5547"/>
                      <a:gd name="T55" fmla="*/ 687 h 2712"/>
                      <a:gd name="T56" fmla="*/ 2411 w 5547"/>
                      <a:gd name="T57" fmla="*/ 2060 h 2712"/>
                      <a:gd name="T58" fmla="*/ 2368 w 5547"/>
                      <a:gd name="T59" fmla="*/ 2101 h 2712"/>
                      <a:gd name="T60" fmla="*/ 3695 w 5547"/>
                      <a:gd name="T61" fmla="*/ 2062 h 2712"/>
                      <a:gd name="T62" fmla="*/ 3655 w 5547"/>
                      <a:gd name="T63" fmla="*/ 2101 h 2712"/>
                      <a:gd name="T64" fmla="*/ 3186 w 5547"/>
                      <a:gd name="T65" fmla="*/ 2101 h 2712"/>
                      <a:gd name="T66" fmla="*/ 3145 w 5547"/>
                      <a:gd name="T67" fmla="*/ 2057 h 2712"/>
                      <a:gd name="T68" fmla="*/ 3146 w 5547"/>
                      <a:gd name="T69" fmla="*/ 1375 h 2712"/>
                      <a:gd name="T70" fmla="*/ 3145 w 5547"/>
                      <a:gd name="T71" fmla="*/ 693 h 2712"/>
                      <a:gd name="T72" fmla="*/ 3192 w 5547"/>
                      <a:gd name="T73" fmla="*/ 647 h 2712"/>
                      <a:gd name="T74" fmla="*/ 3653 w 5547"/>
                      <a:gd name="T75" fmla="*/ 647 h 2712"/>
                      <a:gd name="T76" fmla="*/ 3696 w 5547"/>
                      <a:gd name="T77" fmla="*/ 689 h 2712"/>
                      <a:gd name="T78" fmla="*/ 3695 w 5547"/>
                      <a:gd name="T79" fmla="*/ 2062 h 2712"/>
                      <a:gd name="T80" fmla="*/ 4980 w 5547"/>
                      <a:gd name="T81" fmla="*/ 2060 h 2712"/>
                      <a:gd name="T82" fmla="*/ 4940 w 5547"/>
                      <a:gd name="T83" fmla="*/ 2101 h 2712"/>
                      <a:gd name="T84" fmla="*/ 4471 w 5547"/>
                      <a:gd name="T85" fmla="*/ 2101 h 2712"/>
                      <a:gd name="T86" fmla="*/ 4429 w 5547"/>
                      <a:gd name="T87" fmla="*/ 2058 h 2712"/>
                      <a:gd name="T88" fmla="*/ 4430 w 5547"/>
                      <a:gd name="T89" fmla="*/ 1372 h 2712"/>
                      <a:gd name="T90" fmla="*/ 4429 w 5547"/>
                      <a:gd name="T91" fmla="*/ 694 h 2712"/>
                      <a:gd name="T92" fmla="*/ 4475 w 5547"/>
                      <a:gd name="T93" fmla="*/ 647 h 2712"/>
                      <a:gd name="T94" fmla="*/ 4936 w 5547"/>
                      <a:gd name="T95" fmla="*/ 647 h 2712"/>
                      <a:gd name="T96" fmla="*/ 4980 w 5547"/>
                      <a:gd name="T97" fmla="*/ 688 h 2712"/>
                      <a:gd name="T98" fmla="*/ 4980 w 5547"/>
                      <a:gd name="T99" fmla="*/ 2060 h 271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</a:cxnLst>
                    <a:rect l="0" t="0" r="r" b="b"/>
                    <a:pathLst>
                      <a:path w="5547" h="2712">
                        <a:moveTo>
                          <a:pt x="5547" y="53"/>
                        </a:moveTo>
                        <a:cubicBezTo>
                          <a:pt x="5547" y="10"/>
                          <a:pt x="5535" y="0"/>
                          <a:pt x="5493" y="0"/>
                        </a:cubicBezTo>
                        <a:cubicBezTo>
                          <a:pt x="3680" y="1"/>
                          <a:pt x="1867" y="1"/>
                          <a:pt x="55" y="0"/>
                        </a:cubicBezTo>
                        <a:cubicBezTo>
                          <a:pt x="13" y="0"/>
                          <a:pt x="0" y="10"/>
                          <a:pt x="0" y="53"/>
                        </a:cubicBezTo>
                        <a:cubicBezTo>
                          <a:pt x="2" y="921"/>
                          <a:pt x="2" y="1789"/>
                          <a:pt x="0" y="2657"/>
                        </a:cubicBezTo>
                        <a:cubicBezTo>
                          <a:pt x="0" y="2703"/>
                          <a:pt x="13" y="2712"/>
                          <a:pt x="57" y="2712"/>
                        </a:cubicBezTo>
                        <a:cubicBezTo>
                          <a:pt x="962" y="2711"/>
                          <a:pt x="1867" y="2711"/>
                          <a:pt x="2771" y="2711"/>
                        </a:cubicBezTo>
                        <a:cubicBezTo>
                          <a:pt x="3679" y="2711"/>
                          <a:pt x="4587" y="2711"/>
                          <a:pt x="5495" y="2712"/>
                        </a:cubicBezTo>
                        <a:cubicBezTo>
                          <a:pt x="5534" y="2712"/>
                          <a:pt x="5547" y="2703"/>
                          <a:pt x="5547" y="2662"/>
                        </a:cubicBezTo>
                        <a:cubicBezTo>
                          <a:pt x="5546" y="1792"/>
                          <a:pt x="5546" y="923"/>
                          <a:pt x="5547" y="53"/>
                        </a:cubicBezTo>
                        <a:close/>
                        <a:moveTo>
                          <a:pt x="1076" y="2075"/>
                        </a:moveTo>
                        <a:cubicBezTo>
                          <a:pt x="922" y="2073"/>
                          <a:pt x="766" y="2073"/>
                          <a:pt x="612" y="2075"/>
                        </a:cubicBezTo>
                        <a:cubicBezTo>
                          <a:pt x="575" y="2075"/>
                          <a:pt x="567" y="2063"/>
                          <a:pt x="568" y="2029"/>
                        </a:cubicBezTo>
                        <a:cubicBezTo>
                          <a:pt x="569" y="1801"/>
                          <a:pt x="568" y="1572"/>
                          <a:pt x="568" y="1343"/>
                        </a:cubicBezTo>
                        <a:cubicBezTo>
                          <a:pt x="568" y="1117"/>
                          <a:pt x="569" y="891"/>
                          <a:pt x="568" y="666"/>
                        </a:cubicBezTo>
                        <a:cubicBezTo>
                          <a:pt x="567" y="632"/>
                          <a:pt x="575" y="620"/>
                          <a:pt x="612" y="620"/>
                        </a:cubicBezTo>
                        <a:cubicBezTo>
                          <a:pt x="766" y="622"/>
                          <a:pt x="922" y="622"/>
                          <a:pt x="1076" y="620"/>
                        </a:cubicBezTo>
                        <a:cubicBezTo>
                          <a:pt x="1110" y="620"/>
                          <a:pt x="1118" y="631"/>
                          <a:pt x="1118" y="663"/>
                        </a:cubicBezTo>
                        <a:cubicBezTo>
                          <a:pt x="1117" y="1119"/>
                          <a:pt x="1117" y="1576"/>
                          <a:pt x="1118" y="2032"/>
                        </a:cubicBezTo>
                        <a:cubicBezTo>
                          <a:pt x="1118" y="2064"/>
                          <a:pt x="1110" y="2075"/>
                          <a:pt x="1076" y="2075"/>
                        </a:cubicBezTo>
                        <a:close/>
                        <a:moveTo>
                          <a:pt x="2368" y="2101"/>
                        </a:moveTo>
                        <a:cubicBezTo>
                          <a:pt x="2210" y="2100"/>
                          <a:pt x="2052" y="2099"/>
                          <a:pt x="1894" y="2101"/>
                        </a:cubicBezTo>
                        <a:cubicBezTo>
                          <a:pt x="1861" y="2101"/>
                          <a:pt x="1852" y="2092"/>
                          <a:pt x="1852" y="2059"/>
                        </a:cubicBezTo>
                        <a:cubicBezTo>
                          <a:pt x="1853" y="1830"/>
                          <a:pt x="1853" y="1601"/>
                          <a:pt x="1853" y="1373"/>
                        </a:cubicBezTo>
                        <a:cubicBezTo>
                          <a:pt x="1853" y="1147"/>
                          <a:pt x="1853" y="921"/>
                          <a:pt x="1852" y="695"/>
                        </a:cubicBezTo>
                        <a:cubicBezTo>
                          <a:pt x="1852" y="660"/>
                          <a:pt x="1859" y="646"/>
                          <a:pt x="1897" y="647"/>
                        </a:cubicBezTo>
                        <a:cubicBezTo>
                          <a:pt x="2055" y="649"/>
                          <a:pt x="2213" y="649"/>
                          <a:pt x="2371" y="647"/>
                        </a:cubicBezTo>
                        <a:cubicBezTo>
                          <a:pt x="2402" y="647"/>
                          <a:pt x="2411" y="656"/>
                          <a:pt x="2411" y="687"/>
                        </a:cubicBezTo>
                        <a:cubicBezTo>
                          <a:pt x="2410" y="1145"/>
                          <a:pt x="2410" y="1602"/>
                          <a:pt x="2411" y="2060"/>
                        </a:cubicBezTo>
                        <a:cubicBezTo>
                          <a:pt x="2411" y="2094"/>
                          <a:pt x="2400" y="2101"/>
                          <a:pt x="2368" y="2101"/>
                        </a:cubicBezTo>
                        <a:close/>
                        <a:moveTo>
                          <a:pt x="3695" y="2062"/>
                        </a:moveTo>
                        <a:cubicBezTo>
                          <a:pt x="3696" y="2093"/>
                          <a:pt x="3685" y="2101"/>
                          <a:pt x="3655" y="2101"/>
                        </a:cubicBezTo>
                        <a:cubicBezTo>
                          <a:pt x="3498" y="2100"/>
                          <a:pt x="3342" y="2099"/>
                          <a:pt x="3186" y="2101"/>
                        </a:cubicBezTo>
                        <a:cubicBezTo>
                          <a:pt x="3150" y="2102"/>
                          <a:pt x="3145" y="2088"/>
                          <a:pt x="3145" y="2057"/>
                        </a:cubicBezTo>
                        <a:cubicBezTo>
                          <a:pt x="3146" y="1830"/>
                          <a:pt x="3146" y="1603"/>
                          <a:pt x="3146" y="1375"/>
                        </a:cubicBezTo>
                        <a:cubicBezTo>
                          <a:pt x="3146" y="1148"/>
                          <a:pt x="3147" y="921"/>
                          <a:pt x="3145" y="693"/>
                        </a:cubicBezTo>
                        <a:cubicBezTo>
                          <a:pt x="3145" y="656"/>
                          <a:pt x="3156" y="647"/>
                          <a:pt x="3192" y="647"/>
                        </a:cubicBezTo>
                        <a:cubicBezTo>
                          <a:pt x="3346" y="649"/>
                          <a:pt x="3499" y="649"/>
                          <a:pt x="3653" y="647"/>
                        </a:cubicBezTo>
                        <a:cubicBezTo>
                          <a:pt x="3685" y="647"/>
                          <a:pt x="3696" y="655"/>
                          <a:pt x="3696" y="689"/>
                        </a:cubicBezTo>
                        <a:cubicBezTo>
                          <a:pt x="3694" y="1146"/>
                          <a:pt x="3695" y="1604"/>
                          <a:pt x="3695" y="2062"/>
                        </a:cubicBezTo>
                        <a:close/>
                        <a:moveTo>
                          <a:pt x="4980" y="2060"/>
                        </a:moveTo>
                        <a:cubicBezTo>
                          <a:pt x="4980" y="2091"/>
                          <a:pt x="4972" y="2101"/>
                          <a:pt x="4940" y="2101"/>
                        </a:cubicBezTo>
                        <a:cubicBezTo>
                          <a:pt x="4784" y="2100"/>
                          <a:pt x="4627" y="2099"/>
                          <a:pt x="4471" y="2101"/>
                        </a:cubicBezTo>
                        <a:cubicBezTo>
                          <a:pt x="4437" y="2102"/>
                          <a:pt x="4429" y="2091"/>
                          <a:pt x="4429" y="2058"/>
                        </a:cubicBezTo>
                        <a:cubicBezTo>
                          <a:pt x="4431" y="1829"/>
                          <a:pt x="4430" y="1601"/>
                          <a:pt x="4430" y="1372"/>
                        </a:cubicBezTo>
                        <a:cubicBezTo>
                          <a:pt x="4430" y="1146"/>
                          <a:pt x="4431" y="920"/>
                          <a:pt x="4429" y="694"/>
                        </a:cubicBezTo>
                        <a:cubicBezTo>
                          <a:pt x="4429" y="658"/>
                          <a:pt x="4438" y="646"/>
                          <a:pt x="4475" y="647"/>
                        </a:cubicBezTo>
                        <a:cubicBezTo>
                          <a:pt x="4629" y="649"/>
                          <a:pt x="4782" y="649"/>
                          <a:pt x="4936" y="647"/>
                        </a:cubicBezTo>
                        <a:cubicBezTo>
                          <a:pt x="4967" y="647"/>
                          <a:pt x="4980" y="652"/>
                          <a:pt x="4980" y="688"/>
                        </a:cubicBezTo>
                        <a:cubicBezTo>
                          <a:pt x="4979" y="1145"/>
                          <a:pt x="4979" y="1603"/>
                          <a:pt x="4980" y="206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265" name="Group 796"/>
                <p:cNvGrpSpPr>
                  <a:grpSpLocks noChangeAspect="1"/>
                </p:cNvGrpSpPr>
                <p:nvPr/>
              </p:nvGrpSpPr>
              <p:grpSpPr bwMode="auto">
                <a:xfrm>
                  <a:off x="15329232" y="2861093"/>
                  <a:ext cx="140104" cy="113633"/>
                  <a:chOff x="8435" y="-69"/>
                  <a:chExt cx="434" cy="352"/>
                </a:xfrm>
                <a:solidFill>
                  <a:schemeClr val="accent2">
                    <a:lumMod val="75000"/>
                  </a:schemeClr>
                </a:solidFill>
              </p:grpSpPr>
              <p:sp>
                <p:nvSpPr>
                  <p:cNvPr id="1299" name="Freeform 797"/>
                  <p:cNvSpPr>
                    <a:spLocks/>
                  </p:cNvSpPr>
                  <p:nvPr/>
                </p:nvSpPr>
                <p:spPr bwMode="auto">
                  <a:xfrm>
                    <a:off x="8492" y="115"/>
                    <a:ext cx="178" cy="167"/>
                  </a:xfrm>
                  <a:custGeom>
                    <a:avLst/>
                    <a:gdLst>
                      <a:gd name="T0" fmla="*/ 840 w 1077"/>
                      <a:gd name="T1" fmla="*/ 666 h 1010"/>
                      <a:gd name="T2" fmla="*/ 840 w 1077"/>
                      <a:gd name="T3" fmla="*/ 643 h 1010"/>
                      <a:gd name="T4" fmla="*/ 840 w 1077"/>
                      <a:gd name="T5" fmla="*/ 23 h 1010"/>
                      <a:gd name="T6" fmla="*/ 862 w 1077"/>
                      <a:gd name="T7" fmla="*/ 0 h 1010"/>
                      <a:gd name="T8" fmla="*/ 1056 w 1077"/>
                      <a:gd name="T9" fmla="*/ 0 h 1010"/>
                      <a:gd name="T10" fmla="*/ 1077 w 1077"/>
                      <a:gd name="T11" fmla="*/ 20 h 1010"/>
                      <a:gd name="T12" fmla="*/ 1077 w 1077"/>
                      <a:gd name="T13" fmla="*/ 990 h 1010"/>
                      <a:gd name="T14" fmla="*/ 1056 w 1077"/>
                      <a:gd name="T15" fmla="*/ 1010 h 1010"/>
                      <a:gd name="T16" fmla="*/ 860 w 1077"/>
                      <a:gd name="T17" fmla="*/ 1010 h 1010"/>
                      <a:gd name="T18" fmla="*/ 829 w 1077"/>
                      <a:gd name="T19" fmla="*/ 996 h 1010"/>
                      <a:gd name="T20" fmla="*/ 617 w 1077"/>
                      <a:gd name="T21" fmla="*/ 757 h 1010"/>
                      <a:gd name="T22" fmla="*/ 471 w 1077"/>
                      <a:gd name="T23" fmla="*/ 593 h 1010"/>
                      <a:gd name="T24" fmla="*/ 257 w 1077"/>
                      <a:gd name="T25" fmla="*/ 353 h 1010"/>
                      <a:gd name="T26" fmla="*/ 236 w 1077"/>
                      <a:gd name="T27" fmla="*/ 335 h 1010"/>
                      <a:gd name="T28" fmla="*/ 236 w 1077"/>
                      <a:gd name="T29" fmla="*/ 358 h 1010"/>
                      <a:gd name="T30" fmla="*/ 237 w 1077"/>
                      <a:gd name="T31" fmla="*/ 986 h 1010"/>
                      <a:gd name="T32" fmla="*/ 212 w 1077"/>
                      <a:gd name="T33" fmla="*/ 1010 h 1010"/>
                      <a:gd name="T34" fmla="*/ 18 w 1077"/>
                      <a:gd name="T35" fmla="*/ 1010 h 1010"/>
                      <a:gd name="T36" fmla="*/ 0 w 1077"/>
                      <a:gd name="T37" fmla="*/ 992 h 1010"/>
                      <a:gd name="T38" fmla="*/ 0 w 1077"/>
                      <a:gd name="T39" fmla="*/ 18 h 1010"/>
                      <a:gd name="T40" fmla="*/ 17 w 1077"/>
                      <a:gd name="T41" fmla="*/ 0 h 1010"/>
                      <a:gd name="T42" fmla="*/ 225 w 1077"/>
                      <a:gd name="T43" fmla="*/ 0 h 1010"/>
                      <a:gd name="T44" fmla="*/ 249 w 1077"/>
                      <a:gd name="T45" fmla="*/ 12 h 1010"/>
                      <a:gd name="T46" fmla="*/ 602 w 1077"/>
                      <a:gd name="T47" fmla="*/ 406 h 1010"/>
                      <a:gd name="T48" fmla="*/ 827 w 1077"/>
                      <a:gd name="T49" fmla="*/ 658 h 1010"/>
                      <a:gd name="T50" fmla="*/ 840 w 1077"/>
                      <a:gd name="T51" fmla="*/ 666 h 10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</a:cxnLst>
                    <a:rect l="0" t="0" r="r" b="b"/>
                    <a:pathLst>
                      <a:path w="1077" h="1010">
                        <a:moveTo>
                          <a:pt x="840" y="666"/>
                        </a:moveTo>
                        <a:cubicBezTo>
                          <a:pt x="840" y="658"/>
                          <a:pt x="840" y="650"/>
                          <a:pt x="840" y="643"/>
                        </a:cubicBezTo>
                        <a:cubicBezTo>
                          <a:pt x="840" y="436"/>
                          <a:pt x="841" y="230"/>
                          <a:pt x="840" y="23"/>
                        </a:cubicBezTo>
                        <a:cubicBezTo>
                          <a:pt x="840" y="6"/>
                          <a:pt x="843" y="0"/>
                          <a:pt x="862" y="0"/>
                        </a:cubicBezTo>
                        <a:cubicBezTo>
                          <a:pt x="926" y="1"/>
                          <a:pt x="991" y="1"/>
                          <a:pt x="1056" y="0"/>
                        </a:cubicBezTo>
                        <a:cubicBezTo>
                          <a:pt x="1070" y="0"/>
                          <a:pt x="1077" y="3"/>
                          <a:pt x="1077" y="20"/>
                        </a:cubicBezTo>
                        <a:cubicBezTo>
                          <a:pt x="1076" y="343"/>
                          <a:pt x="1076" y="666"/>
                          <a:pt x="1077" y="990"/>
                        </a:cubicBezTo>
                        <a:cubicBezTo>
                          <a:pt x="1077" y="1006"/>
                          <a:pt x="1071" y="1010"/>
                          <a:pt x="1056" y="1010"/>
                        </a:cubicBezTo>
                        <a:cubicBezTo>
                          <a:pt x="991" y="1009"/>
                          <a:pt x="925" y="1009"/>
                          <a:pt x="860" y="1010"/>
                        </a:cubicBezTo>
                        <a:cubicBezTo>
                          <a:pt x="847" y="1010"/>
                          <a:pt x="838" y="1006"/>
                          <a:pt x="829" y="996"/>
                        </a:cubicBezTo>
                        <a:cubicBezTo>
                          <a:pt x="759" y="916"/>
                          <a:pt x="688" y="837"/>
                          <a:pt x="617" y="757"/>
                        </a:cubicBezTo>
                        <a:cubicBezTo>
                          <a:pt x="568" y="702"/>
                          <a:pt x="519" y="648"/>
                          <a:pt x="471" y="593"/>
                        </a:cubicBezTo>
                        <a:cubicBezTo>
                          <a:pt x="399" y="513"/>
                          <a:pt x="328" y="433"/>
                          <a:pt x="257" y="353"/>
                        </a:cubicBezTo>
                        <a:cubicBezTo>
                          <a:pt x="252" y="347"/>
                          <a:pt x="247" y="339"/>
                          <a:pt x="236" y="335"/>
                        </a:cubicBezTo>
                        <a:cubicBezTo>
                          <a:pt x="236" y="344"/>
                          <a:pt x="236" y="351"/>
                          <a:pt x="236" y="358"/>
                        </a:cubicBezTo>
                        <a:cubicBezTo>
                          <a:pt x="236" y="567"/>
                          <a:pt x="236" y="776"/>
                          <a:pt x="237" y="986"/>
                        </a:cubicBezTo>
                        <a:cubicBezTo>
                          <a:pt x="237" y="1005"/>
                          <a:pt x="231" y="1010"/>
                          <a:pt x="212" y="1010"/>
                        </a:cubicBezTo>
                        <a:cubicBezTo>
                          <a:pt x="148" y="1009"/>
                          <a:pt x="83" y="1009"/>
                          <a:pt x="18" y="1010"/>
                        </a:cubicBezTo>
                        <a:cubicBezTo>
                          <a:pt x="5" y="1010"/>
                          <a:pt x="0" y="1006"/>
                          <a:pt x="0" y="992"/>
                        </a:cubicBezTo>
                        <a:cubicBezTo>
                          <a:pt x="0" y="667"/>
                          <a:pt x="0" y="342"/>
                          <a:pt x="0" y="18"/>
                        </a:cubicBezTo>
                        <a:cubicBezTo>
                          <a:pt x="0" y="5"/>
                          <a:pt x="4" y="0"/>
                          <a:pt x="17" y="0"/>
                        </a:cubicBezTo>
                        <a:cubicBezTo>
                          <a:pt x="86" y="1"/>
                          <a:pt x="156" y="1"/>
                          <a:pt x="225" y="0"/>
                        </a:cubicBezTo>
                        <a:cubicBezTo>
                          <a:pt x="236" y="0"/>
                          <a:pt x="242" y="5"/>
                          <a:pt x="249" y="12"/>
                        </a:cubicBezTo>
                        <a:cubicBezTo>
                          <a:pt x="367" y="144"/>
                          <a:pt x="485" y="275"/>
                          <a:pt x="602" y="406"/>
                        </a:cubicBezTo>
                        <a:cubicBezTo>
                          <a:pt x="677" y="490"/>
                          <a:pt x="752" y="574"/>
                          <a:pt x="827" y="658"/>
                        </a:cubicBezTo>
                        <a:cubicBezTo>
                          <a:pt x="830" y="661"/>
                          <a:pt x="832" y="665"/>
                          <a:pt x="840" y="66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300" name="Freeform 798"/>
                  <p:cNvSpPr>
                    <a:spLocks/>
                  </p:cNvSpPr>
                  <p:nvPr/>
                </p:nvSpPr>
                <p:spPr bwMode="auto">
                  <a:xfrm>
                    <a:off x="8686" y="115"/>
                    <a:ext cx="183" cy="168"/>
                  </a:xfrm>
                  <a:custGeom>
                    <a:avLst/>
                    <a:gdLst>
                      <a:gd name="T0" fmla="*/ 695 w 1110"/>
                      <a:gd name="T1" fmla="*/ 1009 h 1011"/>
                      <a:gd name="T2" fmla="*/ 319 w 1110"/>
                      <a:gd name="T3" fmla="*/ 1009 h 1011"/>
                      <a:gd name="T4" fmla="*/ 28 w 1110"/>
                      <a:gd name="T5" fmla="*/ 825 h 1011"/>
                      <a:gd name="T6" fmla="*/ 1 w 1110"/>
                      <a:gd name="T7" fmla="*/ 712 h 1011"/>
                      <a:gd name="T8" fmla="*/ 1 w 1110"/>
                      <a:gd name="T9" fmla="*/ 300 h 1011"/>
                      <a:gd name="T10" fmla="*/ 246 w 1110"/>
                      <a:gd name="T11" fmla="*/ 9 h 1011"/>
                      <a:gd name="T12" fmla="*/ 335 w 1110"/>
                      <a:gd name="T13" fmla="*/ 1 h 1011"/>
                      <a:gd name="T14" fmla="*/ 1085 w 1110"/>
                      <a:gd name="T15" fmla="*/ 0 h 1011"/>
                      <a:gd name="T16" fmla="*/ 1109 w 1110"/>
                      <a:gd name="T17" fmla="*/ 23 h 1011"/>
                      <a:gd name="T18" fmla="*/ 1109 w 1110"/>
                      <a:gd name="T19" fmla="*/ 215 h 1011"/>
                      <a:gd name="T20" fmla="*/ 1087 w 1110"/>
                      <a:gd name="T21" fmla="*/ 237 h 1011"/>
                      <a:gd name="T22" fmla="*/ 331 w 1110"/>
                      <a:gd name="T23" fmla="*/ 237 h 1011"/>
                      <a:gd name="T24" fmla="*/ 295 w 1110"/>
                      <a:gd name="T25" fmla="*/ 239 h 1011"/>
                      <a:gd name="T26" fmla="*/ 234 w 1110"/>
                      <a:gd name="T27" fmla="*/ 321 h 1011"/>
                      <a:gd name="T28" fmla="*/ 234 w 1110"/>
                      <a:gd name="T29" fmla="*/ 689 h 1011"/>
                      <a:gd name="T30" fmla="*/ 323 w 1110"/>
                      <a:gd name="T31" fmla="*/ 773 h 1011"/>
                      <a:gd name="T32" fmla="*/ 1083 w 1110"/>
                      <a:gd name="T33" fmla="*/ 773 h 1011"/>
                      <a:gd name="T34" fmla="*/ 1109 w 1110"/>
                      <a:gd name="T35" fmla="*/ 799 h 1011"/>
                      <a:gd name="T36" fmla="*/ 1109 w 1110"/>
                      <a:gd name="T37" fmla="*/ 987 h 1011"/>
                      <a:gd name="T38" fmla="*/ 1087 w 1110"/>
                      <a:gd name="T39" fmla="*/ 1010 h 1011"/>
                      <a:gd name="T40" fmla="*/ 695 w 1110"/>
                      <a:gd name="T41" fmla="*/ 1009 h 10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</a:cxnLst>
                    <a:rect l="0" t="0" r="r" b="b"/>
                    <a:pathLst>
                      <a:path w="1110" h="1011">
                        <a:moveTo>
                          <a:pt x="695" y="1009"/>
                        </a:moveTo>
                        <a:cubicBezTo>
                          <a:pt x="570" y="1009"/>
                          <a:pt x="444" y="1011"/>
                          <a:pt x="319" y="1009"/>
                        </a:cubicBezTo>
                        <a:cubicBezTo>
                          <a:pt x="186" y="1006"/>
                          <a:pt x="89" y="943"/>
                          <a:pt x="28" y="825"/>
                        </a:cubicBezTo>
                        <a:cubicBezTo>
                          <a:pt x="9" y="790"/>
                          <a:pt x="1" y="752"/>
                          <a:pt x="1" y="712"/>
                        </a:cubicBezTo>
                        <a:cubicBezTo>
                          <a:pt x="1" y="574"/>
                          <a:pt x="0" y="437"/>
                          <a:pt x="1" y="300"/>
                        </a:cubicBezTo>
                        <a:cubicBezTo>
                          <a:pt x="2" y="165"/>
                          <a:pt x="113" y="35"/>
                          <a:pt x="246" y="9"/>
                        </a:cubicBezTo>
                        <a:cubicBezTo>
                          <a:pt x="276" y="3"/>
                          <a:pt x="305" y="1"/>
                          <a:pt x="335" y="1"/>
                        </a:cubicBezTo>
                        <a:cubicBezTo>
                          <a:pt x="585" y="1"/>
                          <a:pt x="835" y="1"/>
                          <a:pt x="1085" y="0"/>
                        </a:cubicBezTo>
                        <a:cubicBezTo>
                          <a:pt x="1103" y="0"/>
                          <a:pt x="1110" y="4"/>
                          <a:pt x="1109" y="23"/>
                        </a:cubicBezTo>
                        <a:cubicBezTo>
                          <a:pt x="1108" y="87"/>
                          <a:pt x="1108" y="151"/>
                          <a:pt x="1109" y="215"/>
                        </a:cubicBezTo>
                        <a:cubicBezTo>
                          <a:pt x="1109" y="233"/>
                          <a:pt x="1104" y="237"/>
                          <a:pt x="1087" y="237"/>
                        </a:cubicBezTo>
                        <a:cubicBezTo>
                          <a:pt x="835" y="237"/>
                          <a:pt x="583" y="237"/>
                          <a:pt x="331" y="237"/>
                        </a:cubicBezTo>
                        <a:cubicBezTo>
                          <a:pt x="319" y="237"/>
                          <a:pt x="306" y="236"/>
                          <a:pt x="295" y="239"/>
                        </a:cubicBezTo>
                        <a:cubicBezTo>
                          <a:pt x="255" y="248"/>
                          <a:pt x="234" y="275"/>
                          <a:pt x="234" y="321"/>
                        </a:cubicBezTo>
                        <a:cubicBezTo>
                          <a:pt x="233" y="444"/>
                          <a:pt x="233" y="566"/>
                          <a:pt x="234" y="689"/>
                        </a:cubicBezTo>
                        <a:cubicBezTo>
                          <a:pt x="235" y="746"/>
                          <a:pt x="265" y="773"/>
                          <a:pt x="323" y="773"/>
                        </a:cubicBezTo>
                        <a:cubicBezTo>
                          <a:pt x="576" y="773"/>
                          <a:pt x="830" y="773"/>
                          <a:pt x="1083" y="773"/>
                        </a:cubicBezTo>
                        <a:cubicBezTo>
                          <a:pt x="1109" y="773"/>
                          <a:pt x="1109" y="773"/>
                          <a:pt x="1109" y="799"/>
                        </a:cubicBezTo>
                        <a:cubicBezTo>
                          <a:pt x="1109" y="862"/>
                          <a:pt x="1108" y="925"/>
                          <a:pt x="1109" y="987"/>
                        </a:cubicBezTo>
                        <a:cubicBezTo>
                          <a:pt x="1109" y="1005"/>
                          <a:pt x="1105" y="1010"/>
                          <a:pt x="1087" y="1010"/>
                        </a:cubicBezTo>
                        <a:cubicBezTo>
                          <a:pt x="956" y="1009"/>
                          <a:pt x="826" y="1009"/>
                          <a:pt x="695" y="100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301" name="Freeform 799"/>
                  <p:cNvSpPr>
                    <a:spLocks/>
                  </p:cNvSpPr>
                  <p:nvPr/>
                </p:nvSpPr>
                <p:spPr bwMode="auto">
                  <a:xfrm>
                    <a:off x="8602" y="-69"/>
                    <a:ext cx="223" cy="131"/>
                  </a:xfrm>
                  <a:custGeom>
                    <a:avLst/>
                    <a:gdLst>
                      <a:gd name="T0" fmla="*/ 1346 w 1346"/>
                      <a:gd name="T1" fmla="*/ 790 h 794"/>
                      <a:gd name="T2" fmla="*/ 0 w 1346"/>
                      <a:gd name="T3" fmla="*/ 787 h 794"/>
                      <a:gd name="T4" fmla="*/ 15 w 1346"/>
                      <a:gd name="T5" fmla="*/ 764 h 794"/>
                      <a:gd name="T6" fmla="*/ 237 w 1346"/>
                      <a:gd name="T7" fmla="*/ 507 h 794"/>
                      <a:gd name="T8" fmla="*/ 432 w 1346"/>
                      <a:gd name="T9" fmla="*/ 283 h 794"/>
                      <a:gd name="T10" fmla="*/ 648 w 1346"/>
                      <a:gd name="T11" fmla="*/ 32 h 794"/>
                      <a:gd name="T12" fmla="*/ 696 w 1346"/>
                      <a:gd name="T13" fmla="*/ 33 h 794"/>
                      <a:gd name="T14" fmla="*/ 879 w 1346"/>
                      <a:gd name="T15" fmla="*/ 246 h 794"/>
                      <a:gd name="T16" fmla="*/ 1088 w 1346"/>
                      <a:gd name="T17" fmla="*/ 490 h 794"/>
                      <a:gd name="T18" fmla="*/ 1293 w 1346"/>
                      <a:gd name="T19" fmla="*/ 728 h 794"/>
                      <a:gd name="T20" fmla="*/ 1346 w 1346"/>
                      <a:gd name="T21" fmla="*/ 790 h 79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1346" h="794">
                        <a:moveTo>
                          <a:pt x="1346" y="790"/>
                        </a:moveTo>
                        <a:cubicBezTo>
                          <a:pt x="895" y="794"/>
                          <a:pt x="449" y="786"/>
                          <a:pt x="0" y="787"/>
                        </a:cubicBezTo>
                        <a:cubicBezTo>
                          <a:pt x="2" y="777"/>
                          <a:pt x="9" y="771"/>
                          <a:pt x="15" y="764"/>
                        </a:cubicBezTo>
                        <a:cubicBezTo>
                          <a:pt x="89" y="678"/>
                          <a:pt x="163" y="593"/>
                          <a:pt x="237" y="507"/>
                        </a:cubicBezTo>
                        <a:cubicBezTo>
                          <a:pt x="302" y="432"/>
                          <a:pt x="367" y="358"/>
                          <a:pt x="432" y="283"/>
                        </a:cubicBezTo>
                        <a:cubicBezTo>
                          <a:pt x="504" y="199"/>
                          <a:pt x="576" y="115"/>
                          <a:pt x="648" y="32"/>
                        </a:cubicBezTo>
                        <a:cubicBezTo>
                          <a:pt x="676" y="0"/>
                          <a:pt x="668" y="0"/>
                          <a:pt x="696" y="33"/>
                        </a:cubicBezTo>
                        <a:cubicBezTo>
                          <a:pt x="758" y="103"/>
                          <a:pt x="818" y="175"/>
                          <a:pt x="879" y="246"/>
                        </a:cubicBezTo>
                        <a:cubicBezTo>
                          <a:pt x="949" y="328"/>
                          <a:pt x="1018" y="409"/>
                          <a:pt x="1088" y="490"/>
                        </a:cubicBezTo>
                        <a:cubicBezTo>
                          <a:pt x="1156" y="569"/>
                          <a:pt x="1224" y="649"/>
                          <a:pt x="1293" y="728"/>
                        </a:cubicBezTo>
                        <a:cubicBezTo>
                          <a:pt x="1310" y="748"/>
                          <a:pt x="1327" y="768"/>
                          <a:pt x="1346" y="79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302" name="Freeform 800"/>
                  <p:cNvSpPr>
                    <a:spLocks/>
                  </p:cNvSpPr>
                  <p:nvPr/>
                </p:nvSpPr>
                <p:spPr bwMode="auto">
                  <a:xfrm>
                    <a:off x="8435" y="-68"/>
                    <a:ext cx="174" cy="129"/>
                  </a:xfrm>
                  <a:custGeom>
                    <a:avLst/>
                    <a:gdLst>
                      <a:gd name="T0" fmla="*/ 0 w 1050"/>
                      <a:gd name="T1" fmla="*/ 780 h 782"/>
                      <a:gd name="T2" fmla="*/ 69 w 1050"/>
                      <a:gd name="T3" fmla="*/ 699 h 782"/>
                      <a:gd name="T4" fmla="*/ 349 w 1050"/>
                      <a:gd name="T5" fmla="*/ 376 h 782"/>
                      <a:gd name="T6" fmla="*/ 565 w 1050"/>
                      <a:gd name="T7" fmla="*/ 127 h 782"/>
                      <a:gd name="T8" fmla="*/ 664 w 1050"/>
                      <a:gd name="T9" fmla="*/ 12 h 782"/>
                      <a:gd name="T10" fmla="*/ 689 w 1050"/>
                      <a:gd name="T11" fmla="*/ 13 h 782"/>
                      <a:gd name="T12" fmla="*/ 871 w 1050"/>
                      <a:gd name="T13" fmla="*/ 225 h 782"/>
                      <a:gd name="T14" fmla="*/ 1043 w 1050"/>
                      <a:gd name="T15" fmla="*/ 425 h 782"/>
                      <a:gd name="T16" fmla="*/ 1042 w 1050"/>
                      <a:gd name="T17" fmla="*/ 447 h 782"/>
                      <a:gd name="T18" fmla="*/ 901 w 1050"/>
                      <a:gd name="T19" fmla="*/ 610 h 782"/>
                      <a:gd name="T20" fmla="*/ 763 w 1050"/>
                      <a:gd name="T21" fmla="*/ 770 h 782"/>
                      <a:gd name="T22" fmla="*/ 737 w 1050"/>
                      <a:gd name="T23" fmla="*/ 782 h 782"/>
                      <a:gd name="T24" fmla="*/ 11 w 1050"/>
                      <a:gd name="T25" fmla="*/ 781 h 782"/>
                      <a:gd name="T26" fmla="*/ 0 w 1050"/>
                      <a:gd name="T27" fmla="*/ 780 h 78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1050" h="782">
                        <a:moveTo>
                          <a:pt x="0" y="780"/>
                        </a:moveTo>
                        <a:cubicBezTo>
                          <a:pt x="25" y="751"/>
                          <a:pt x="47" y="725"/>
                          <a:pt x="69" y="699"/>
                        </a:cubicBezTo>
                        <a:cubicBezTo>
                          <a:pt x="162" y="591"/>
                          <a:pt x="256" y="484"/>
                          <a:pt x="349" y="376"/>
                        </a:cubicBezTo>
                        <a:cubicBezTo>
                          <a:pt x="421" y="293"/>
                          <a:pt x="493" y="210"/>
                          <a:pt x="565" y="127"/>
                        </a:cubicBezTo>
                        <a:cubicBezTo>
                          <a:pt x="598" y="89"/>
                          <a:pt x="631" y="51"/>
                          <a:pt x="664" y="12"/>
                        </a:cubicBezTo>
                        <a:cubicBezTo>
                          <a:pt x="673" y="0"/>
                          <a:pt x="679" y="0"/>
                          <a:pt x="689" y="13"/>
                        </a:cubicBezTo>
                        <a:cubicBezTo>
                          <a:pt x="749" y="84"/>
                          <a:pt x="810" y="154"/>
                          <a:pt x="871" y="225"/>
                        </a:cubicBezTo>
                        <a:cubicBezTo>
                          <a:pt x="928" y="292"/>
                          <a:pt x="985" y="358"/>
                          <a:pt x="1043" y="425"/>
                        </a:cubicBezTo>
                        <a:cubicBezTo>
                          <a:pt x="1050" y="433"/>
                          <a:pt x="1049" y="439"/>
                          <a:pt x="1042" y="447"/>
                        </a:cubicBezTo>
                        <a:cubicBezTo>
                          <a:pt x="995" y="501"/>
                          <a:pt x="948" y="556"/>
                          <a:pt x="901" y="610"/>
                        </a:cubicBezTo>
                        <a:cubicBezTo>
                          <a:pt x="855" y="663"/>
                          <a:pt x="809" y="716"/>
                          <a:pt x="763" y="770"/>
                        </a:cubicBezTo>
                        <a:cubicBezTo>
                          <a:pt x="756" y="778"/>
                          <a:pt x="748" y="782"/>
                          <a:pt x="737" y="782"/>
                        </a:cubicBezTo>
                        <a:cubicBezTo>
                          <a:pt x="495" y="781"/>
                          <a:pt x="253" y="781"/>
                          <a:pt x="11" y="781"/>
                        </a:cubicBezTo>
                        <a:cubicBezTo>
                          <a:pt x="9" y="781"/>
                          <a:pt x="7" y="781"/>
                          <a:pt x="0" y="78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303" name="Freeform 801"/>
                  <p:cNvSpPr>
                    <a:spLocks/>
                  </p:cNvSpPr>
                  <p:nvPr/>
                </p:nvSpPr>
                <p:spPr bwMode="auto">
                  <a:xfrm>
                    <a:off x="8437" y="115"/>
                    <a:ext cx="39" cy="168"/>
                  </a:xfrm>
                  <a:custGeom>
                    <a:avLst/>
                    <a:gdLst>
                      <a:gd name="T0" fmla="*/ 0 w 236"/>
                      <a:gd name="T1" fmla="*/ 507 h 1018"/>
                      <a:gd name="T2" fmla="*/ 0 w 236"/>
                      <a:gd name="T3" fmla="*/ 23 h 1018"/>
                      <a:gd name="T4" fmla="*/ 22 w 236"/>
                      <a:gd name="T5" fmla="*/ 1 h 1018"/>
                      <a:gd name="T6" fmla="*/ 215 w 236"/>
                      <a:gd name="T7" fmla="*/ 1 h 1018"/>
                      <a:gd name="T8" fmla="*/ 236 w 236"/>
                      <a:gd name="T9" fmla="*/ 20 h 1018"/>
                      <a:gd name="T10" fmla="*/ 236 w 236"/>
                      <a:gd name="T11" fmla="*/ 998 h 1018"/>
                      <a:gd name="T12" fmla="*/ 217 w 236"/>
                      <a:gd name="T13" fmla="*/ 1017 h 1018"/>
                      <a:gd name="T14" fmla="*/ 20 w 236"/>
                      <a:gd name="T15" fmla="*/ 1017 h 1018"/>
                      <a:gd name="T16" fmla="*/ 0 w 236"/>
                      <a:gd name="T17" fmla="*/ 997 h 1018"/>
                      <a:gd name="T18" fmla="*/ 0 w 236"/>
                      <a:gd name="T19" fmla="*/ 507 h 101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236" h="1018">
                        <a:moveTo>
                          <a:pt x="0" y="507"/>
                        </a:moveTo>
                        <a:cubicBezTo>
                          <a:pt x="0" y="346"/>
                          <a:pt x="0" y="184"/>
                          <a:pt x="0" y="23"/>
                        </a:cubicBezTo>
                        <a:cubicBezTo>
                          <a:pt x="0" y="6"/>
                          <a:pt x="3" y="0"/>
                          <a:pt x="22" y="1"/>
                        </a:cubicBezTo>
                        <a:cubicBezTo>
                          <a:pt x="86" y="2"/>
                          <a:pt x="151" y="1"/>
                          <a:pt x="215" y="1"/>
                        </a:cubicBezTo>
                        <a:cubicBezTo>
                          <a:pt x="230" y="1"/>
                          <a:pt x="236" y="3"/>
                          <a:pt x="236" y="20"/>
                        </a:cubicBezTo>
                        <a:cubicBezTo>
                          <a:pt x="236" y="346"/>
                          <a:pt x="236" y="672"/>
                          <a:pt x="236" y="998"/>
                        </a:cubicBezTo>
                        <a:cubicBezTo>
                          <a:pt x="236" y="1013"/>
                          <a:pt x="233" y="1018"/>
                          <a:pt x="217" y="1017"/>
                        </a:cubicBezTo>
                        <a:cubicBezTo>
                          <a:pt x="151" y="1017"/>
                          <a:pt x="85" y="1016"/>
                          <a:pt x="20" y="1017"/>
                        </a:cubicBezTo>
                        <a:cubicBezTo>
                          <a:pt x="3" y="1018"/>
                          <a:pt x="0" y="1012"/>
                          <a:pt x="0" y="997"/>
                        </a:cubicBezTo>
                        <a:cubicBezTo>
                          <a:pt x="0" y="834"/>
                          <a:pt x="0" y="670"/>
                          <a:pt x="0" y="50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266" name="Group 796"/>
                <p:cNvGrpSpPr>
                  <a:grpSpLocks noChangeAspect="1"/>
                </p:cNvGrpSpPr>
                <p:nvPr/>
              </p:nvGrpSpPr>
              <p:grpSpPr bwMode="auto">
                <a:xfrm>
                  <a:off x="14747949" y="2501524"/>
                  <a:ext cx="140104" cy="113633"/>
                  <a:chOff x="8435" y="-69"/>
                  <a:chExt cx="434" cy="352"/>
                </a:xfrm>
                <a:solidFill>
                  <a:schemeClr val="accent2">
                    <a:lumMod val="75000"/>
                  </a:schemeClr>
                </a:solidFill>
              </p:grpSpPr>
              <p:sp>
                <p:nvSpPr>
                  <p:cNvPr id="1294" name="Freeform 797"/>
                  <p:cNvSpPr>
                    <a:spLocks/>
                  </p:cNvSpPr>
                  <p:nvPr/>
                </p:nvSpPr>
                <p:spPr bwMode="auto">
                  <a:xfrm>
                    <a:off x="8492" y="115"/>
                    <a:ext cx="178" cy="167"/>
                  </a:xfrm>
                  <a:custGeom>
                    <a:avLst/>
                    <a:gdLst>
                      <a:gd name="T0" fmla="*/ 840 w 1077"/>
                      <a:gd name="T1" fmla="*/ 666 h 1010"/>
                      <a:gd name="T2" fmla="*/ 840 w 1077"/>
                      <a:gd name="T3" fmla="*/ 643 h 1010"/>
                      <a:gd name="T4" fmla="*/ 840 w 1077"/>
                      <a:gd name="T5" fmla="*/ 23 h 1010"/>
                      <a:gd name="T6" fmla="*/ 862 w 1077"/>
                      <a:gd name="T7" fmla="*/ 0 h 1010"/>
                      <a:gd name="T8" fmla="*/ 1056 w 1077"/>
                      <a:gd name="T9" fmla="*/ 0 h 1010"/>
                      <a:gd name="T10" fmla="*/ 1077 w 1077"/>
                      <a:gd name="T11" fmla="*/ 20 h 1010"/>
                      <a:gd name="T12" fmla="*/ 1077 w 1077"/>
                      <a:gd name="T13" fmla="*/ 990 h 1010"/>
                      <a:gd name="T14" fmla="*/ 1056 w 1077"/>
                      <a:gd name="T15" fmla="*/ 1010 h 1010"/>
                      <a:gd name="T16" fmla="*/ 860 w 1077"/>
                      <a:gd name="T17" fmla="*/ 1010 h 1010"/>
                      <a:gd name="T18" fmla="*/ 829 w 1077"/>
                      <a:gd name="T19" fmla="*/ 996 h 1010"/>
                      <a:gd name="T20" fmla="*/ 617 w 1077"/>
                      <a:gd name="T21" fmla="*/ 757 h 1010"/>
                      <a:gd name="T22" fmla="*/ 471 w 1077"/>
                      <a:gd name="T23" fmla="*/ 593 h 1010"/>
                      <a:gd name="T24" fmla="*/ 257 w 1077"/>
                      <a:gd name="T25" fmla="*/ 353 h 1010"/>
                      <a:gd name="T26" fmla="*/ 236 w 1077"/>
                      <a:gd name="T27" fmla="*/ 335 h 1010"/>
                      <a:gd name="T28" fmla="*/ 236 w 1077"/>
                      <a:gd name="T29" fmla="*/ 358 h 1010"/>
                      <a:gd name="T30" fmla="*/ 237 w 1077"/>
                      <a:gd name="T31" fmla="*/ 986 h 1010"/>
                      <a:gd name="T32" fmla="*/ 212 w 1077"/>
                      <a:gd name="T33" fmla="*/ 1010 h 1010"/>
                      <a:gd name="T34" fmla="*/ 18 w 1077"/>
                      <a:gd name="T35" fmla="*/ 1010 h 1010"/>
                      <a:gd name="T36" fmla="*/ 0 w 1077"/>
                      <a:gd name="T37" fmla="*/ 992 h 1010"/>
                      <a:gd name="T38" fmla="*/ 0 w 1077"/>
                      <a:gd name="T39" fmla="*/ 18 h 1010"/>
                      <a:gd name="T40" fmla="*/ 17 w 1077"/>
                      <a:gd name="T41" fmla="*/ 0 h 1010"/>
                      <a:gd name="T42" fmla="*/ 225 w 1077"/>
                      <a:gd name="T43" fmla="*/ 0 h 1010"/>
                      <a:gd name="T44" fmla="*/ 249 w 1077"/>
                      <a:gd name="T45" fmla="*/ 12 h 1010"/>
                      <a:gd name="T46" fmla="*/ 602 w 1077"/>
                      <a:gd name="T47" fmla="*/ 406 h 1010"/>
                      <a:gd name="T48" fmla="*/ 827 w 1077"/>
                      <a:gd name="T49" fmla="*/ 658 h 1010"/>
                      <a:gd name="T50" fmla="*/ 840 w 1077"/>
                      <a:gd name="T51" fmla="*/ 666 h 10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</a:cxnLst>
                    <a:rect l="0" t="0" r="r" b="b"/>
                    <a:pathLst>
                      <a:path w="1077" h="1010">
                        <a:moveTo>
                          <a:pt x="840" y="666"/>
                        </a:moveTo>
                        <a:cubicBezTo>
                          <a:pt x="840" y="658"/>
                          <a:pt x="840" y="650"/>
                          <a:pt x="840" y="643"/>
                        </a:cubicBezTo>
                        <a:cubicBezTo>
                          <a:pt x="840" y="436"/>
                          <a:pt x="841" y="230"/>
                          <a:pt x="840" y="23"/>
                        </a:cubicBezTo>
                        <a:cubicBezTo>
                          <a:pt x="840" y="6"/>
                          <a:pt x="843" y="0"/>
                          <a:pt x="862" y="0"/>
                        </a:cubicBezTo>
                        <a:cubicBezTo>
                          <a:pt x="926" y="1"/>
                          <a:pt x="991" y="1"/>
                          <a:pt x="1056" y="0"/>
                        </a:cubicBezTo>
                        <a:cubicBezTo>
                          <a:pt x="1070" y="0"/>
                          <a:pt x="1077" y="3"/>
                          <a:pt x="1077" y="20"/>
                        </a:cubicBezTo>
                        <a:cubicBezTo>
                          <a:pt x="1076" y="343"/>
                          <a:pt x="1076" y="666"/>
                          <a:pt x="1077" y="990"/>
                        </a:cubicBezTo>
                        <a:cubicBezTo>
                          <a:pt x="1077" y="1006"/>
                          <a:pt x="1071" y="1010"/>
                          <a:pt x="1056" y="1010"/>
                        </a:cubicBezTo>
                        <a:cubicBezTo>
                          <a:pt x="991" y="1009"/>
                          <a:pt x="925" y="1009"/>
                          <a:pt x="860" y="1010"/>
                        </a:cubicBezTo>
                        <a:cubicBezTo>
                          <a:pt x="847" y="1010"/>
                          <a:pt x="838" y="1006"/>
                          <a:pt x="829" y="996"/>
                        </a:cubicBezTo>
                        <a:cubicBezTo>
                          <a:pt x="759" y="916"/>
                          <a:pt x="688" y="837"/>
                          <a:pt x="617" y="757"/>
                        </a:cubicBezTo>
                        <a:cubicBezTo>
                          <a:pt x="568" y="702"/>
                          <a:pt x="519" y="648"/>
                          <a:pt x="471" y="593"/>
                        </a:cubicBezTo>
                        <a:cubicBezTo>
                          <a:pt x="399" y="513"/>
                          <a:pt x="328" y="433"/>
                          <a:pt x="257" y="353"/>
                        </a:cubicBezTo>
                        <a:cubicBezTo>
                          <a:pt x="252" y="347"/>
                          <a:pt x="247" y="339"/>
                          <a:pt x="236" y="335"/>
                        </a:cubicBezTo>
                        <a:cubicBezTo>
                          <a:pt x="236" y="344"/>
                          <a:pt x="236" y="351"/>
                          <a:pt x="236" y="358"/>
                        </a:cubicBezTo>
                        <a:cubicBezTo>
                          <a:pt x="236" y="567"/>
                          <a:pt x="236" y="776"/>
                          <a:pt x="237" y="986"/>
                        </a:cubicBezTo>
                        <a:cubicBezTo>
                          <a:pt x="237" y="1005"/>
                          <a:pt x="231" y="1010"/>
                          <a:pt x="212" y="1010"/>
                        </a:cubicBezTo>
                        <a:cubicBezTo>
                          <a:pt x="148" y="1009"/>
                          <a:pt x="83" y="1009"/>
                          <a:pt x="18" y="1010"/>
                        </a:cubicBezTo>
                        <a:cubicBezTo>
                          <a:pt x="5" y="1010"/>
                          <a:pt x="0" y="1006"/>
                          <a:pt x="0" y="992"/>
                        </a:cubicBezTo>
                        <a:cubicBezTo>
                          <a:pt x="0" y="667"/>
                          <a:pt x="0" y="342"/>
                          <a:pt x="0" y="18"/>
                        </a:cubicBezTo>
                        <a:cubicBezTo>
                          <a:pt x="0" y="5"/>
                          <a:pt x="4" y="0"/>
                          <a:pt x="17" y="0"/>
                        </a:cubicBezTo>
                        <a:cubicBezTo>
                          <a:pt x="86" y="1"/>
                          <a:pt x="156" y="1"/>
                          <a:pt x="225" y="0"/>
                        </a:cubicBezTo>
                        <a:cubicBezTo>
                          <a:pt x="236" y="0"/>
                          <a:pt x="242" y="5"/>
                          <a:pt x="249" y="12"/>
                        </a:cubicBezTo>
                        <a:cubicBezTo>
                          <a:pt x="367" y="144"/>
                          <a:pt x="485" y="275"/>
                          <a:pt x="602" y="406"/>
                        </a:cubicBezTo>
                        <a:cubicBezTo>
                          <a:pt x="677" y="490"/>
                          <a:pt x="752" y="574"/>
                          <a:pt x="827" y="658"/>
                        </a:cubicBezTo>
                        <a:cubicBezTo>
                          <a:pt x="830" y="661"/>
                          <a:pt x="832" y="665"/>
                          <a:pt x="840" y="66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295" name="Freeform 798"/>
                  <p:cNvSpPr>
                    <a:spLocks/>
                  </p:cNvSpPr>
                  <p:nvPr/>
                </p:nvSpPr>
                <p:spPr bwMode="auto">
                  <a:xfrm>
                    <a:off x="8686" y="115"/>
                    <a:ext cx="183" cy="168"/>
                  </a:xfrm>
                  <a:custGeom>
                    <a:avLst/>
                    <a:gdLst>
                      <a:gd name="T0" fmla="*/ 695 w 1110"/>
                      <a:gd name="T1" fmla="*/ 1009 h 1011"/>
                      <a:gd name="T2" fmla="*/ 319 w 1110"/>
                      <a:gd name="T3" fmla="*/ 1009 h 1011"/>
                      <a:gd name="T4" fmla="*/ 28 w 1110"/>
                      <a:gd name="T5" fmla="*/ 825 h 1011"/>
                      <a:gd name="T6" fmla="*/ 1 w 1110"/>
                      <a:gd name="T7" fmla="*/ 712 h 1011"/>
                      <a:gd name="T8" fmla="*/ 1 w 1110"/>
                      <a:gd name="T9" fmla="*/ 300 h 1011"/>
                      <a:gd name="T10" fmla="*/ 246 w 1110"/>
                      <a:gd name="T11" fmla="*/ 9 h 1011"/>
                      <a:gd name="T12" fmla="*/ 335 w 1110"/>
                      <a:gd name="T13" fmla="*/ 1 h 1011"/>
                      <a:gd name="T14" fmla="*/ 1085 w 1110"/>
                      <a:gd name="T15" fmla="*/ 0 h 1011"/>
                      <a:gd name="T16" fmla="*/ 1109 w 1110"/>
                      <a:gd name="T17" fmla="*/ 23 h 1011"/>
                      <a:gd name="T18" fmla="*/ 1109 w 1110"/>
                      <a:gd name="T19" fmla="*/ 215 h 1011"/>
                      <a:gd name="T20" fmla="*/ 1087 w 1110"/>
                      <a:gd name="T21" fmla="*/ 237 h 1011"/>
                      <a:gd name="T22" fmla="*/ 331 w 1110"/>
                      <a:gd name="T23" fmla="*/ 237 h 1011"/>
                      <a:gd name="T24" fmla="*/ 295 w 1110"/>
                      <a:gd name="T25" fmla="*/ 239 h 1011"/>
                      <a:gd name="T26" fmla="*/ 234 w 1110"/>
                      <a:gd name="T27" fmla="*/ 321 h 1011"/>
                      <a:gd name="T28" fmla="*/ 234 w 1110"/>
                      <a:gd name="T29" fmla="*/ 689 h 1011"/>
                      <a:gd name="T30" fmla="*/ 323 w 1110"/>
                      <a:gd name="T31" fmla="*/ 773 h 1011"/>
                      <a:gd name="T32" fmla="*/ 1083 w 1110"/>
                      <a:gd name="T33" fmla="*/ 773 h 1011"/>
                      <a:gd name="T34" fmla="*/ 1109 w 1110"/>
                      <a:gd name="T35" fmla="*/ 799 h 1011"/>
                      <a:gd name="T36" fmla="*/ 1109 w 1110"/>
                      <a:gd name="T37" fmla="*/ 987 h 1011"/>
                      <a:gd name="T38" fmla="*/ 1087 w 1110"/>
                      <a:gd name="T39" fmla="*/ 1010 h 1011"/>
                      <a:gd name="T40" fmla="*/ 695 w 1110"/>
                      <a:gd name="T41" fmla="*/ 1009 h 10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</a:cxnLst>
                    <a:rect l="0" t="0" r="r" b="b"/>
                    <a:pathLst>
                      <a:path w="1110" h="1011">
                        <a:moveTo>
                          <a:pt x="695" y="1009"/>
                        </a:moveTo>
                        <a:cubicBezTo>
                          <a:pt x="570" y="1009"/>
                          <a:pt x="444" y="1011"/>
                          <a:pt x="319" y="1009"/>
                        </a:cubicBezTo>
                        <a:cubicBezTo>
                          <a:pt x="186" y="1006"/>
                          <a:pt x="89" y="943"/>
                          <a:pt x="28" y="825"/>
                        </a:cubicBezTo>
                        <a:cubicBezTo>
                          <a:pt x="9" y="790"/>
                          <a:pt x="1" y="752"/>
                          <a:pt x="1" y="712"/>
                        </a:cubicBezTo>
                        <a:cubicBezTo>
                          <a:pt x="1" y="574"/>
                          <a:pt x="0" y="437"/>
                          <a:pt x="1" y="300"/>
                        </a:cubicBezTo>
                        <a:cubicBezTo>
                          <a:pt x="2" y="165"/>
                          <a:pt x="113" y="35"/>
                          <a:pt x="246" y="9"/>
                        </a:cubicBezTo>
                        <a:cubicBezTo>
                          <a:pt x="276" y="3"/>
                          <a:pt x="305" y="1"/>
                          <a:pt x="335" y="1"/>
                        </a:cubicBezTo>
                        <a:cubicBezTo>
                          <a:pt x="585" y="1"/>
                          <a:pt x="835" y="1"/>
                          <a:pt x="1085" y="0"/>
                        </a:cubicBezTo>
                        <a:cubicBezTo>
                          <a:pt x="1103" y="0"/>
                          <a:pt x="1110" y="4"/>
                          <a:pt x="1109" y="23"/>
                        </a:cubicBezTo>
                        <a:cubicBezTo>
                          <a:pt x="1108" y="87"/>
                          <a:pt x="1108" y="151"/>
                          <a:pt x="1109" y="215"/>
                        </a:cubicBezTo>
                        <a:cubicBezTo>
                          <a:pt x="1109" y="233"/>
                          <a:pt x="1104" y="237"/>
                          <a:pt x="1087" y="237"/>
                        </a:cubicBezTo>
                        <a:cubicBezTo>
                          <a:pt x="835" y="237"/>
                          <a:pt x="583" y="237"/>
                          <a:pt x="331" y="237"/>
                        </a:cubicBezTo>
                        <a:cubicBezTo>
                          <a:pt x="319" y="237"/>
                          <a:pt x="306" y="236"/>
                          <a:pt x="295" y="239"/>
                        </a:cubicBezTo>
                        <a:cubicBezTo>
                          <a:pt x="255" y="248"/>
                          <a:pt x="234" y="275"/>
                          <a:pt x="234" y="321"/>
                        </a:cubicBezTo>
                        <a:cubicBezTo>
                          <a:pt x="233" y="444"/>
                          <a:pt x="233" y="566"/>
                          <a:pt x="234" y="689"/>
                        </a:cubicBezTo>
                        <a:cubicBezTo>
                          <a:pt x="235" y="746"/>
                          <a:pt x="265" y="773"/>
                          <a:pt x="323" y="773"/>
                        </a:cubicBezTo>
                        <a:cubicBezTo>
                          <a:pt x="576" y="773"/>
                          <a:pt x="830" y="773"/>
                          <a:pt x="1083" y="773"/>
                        </a:cubicBezTo>
                        <a:cubicBezTo>
                          <a:pt x="1109" y="773"/>
                          <a:pt x="1109" y="773"/>
                          <a:pt x="1109" y="799"/>
                        </a:cubicBezTo>
                        <a:cubicBezTo>
                          <a:pt x="1109" y="862"/>
                          <a:pt x="1108" y="925"/>
                          <a:pt x="1109" y="987"/>
                        </a:cubicBezTo>
                        <a:cubicBezTo>
                          <a:pt x="1109" y="1005"/>
                          <a:pt x="1105" y="1010"/>
                          <a:pt x="1087" y="1010"/>
                        </a:cubicBezTo>
                        <a:cubicBezTo>
                          <a:pt x="956" y="1009"/>
                          <a:pt x="826" y="1009"/>
                          <a:pt x="695" y="100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296" name="Freeform 799"/>
                  <p:cNvSpPr>
                    <a:spLocks/>
                  </p:cNvSpPr>
                  <p:nvPr/>
                </p:nvSpPr>
                <p:spPr bwMode="auto">
                  <a:xfrm>
                    <a:off x="8602" y="-69"/>
                    <a:ext cx="223" cy="131"/>
                  </a:xfrm>
                  <a:custGeom>
                    <a:avLst/>
                    <a:gdLst>
                      <a:gd name="T0" fmla="*/ 1346 w 1346"/>
                      <a:gd name="T1" fmla="*/ 790 h 794"/>
                      <a:gd name="T2" fmla="*/ 0 w 1346"/>
                      <a:gd name="T3" fmla="*/ 787 h 794"/>
                      <a:gd name="T4" fmla="*/ 15 w 1346"/>
                      <a:gd name="T5" fmla="*/ 764 h 794"/>
                      <a:gd name="T6" fmla="*/ 237 w 1346"/>
                      <a:gd name="T7" fmla="*/ 507 h 794"/>
                      <a:gd name="T8" fmla="*/ 432 w 1346"/>
                      <a:gd name="T9" fmla="*/ 283 h 794"/>
                      <a:gd name="T10" fmla="*/ 648 w 1346"/>
                      <a:gd name="T11" fmla="*/ 32 h 794"/>
                      <a:gd name="T12" fmla="*/ 696 w 1346"/>
                      <a:gd name="T13" fmla="*/ 33 h 794"/>
                      <a:gd name="T14" fmla="*/ 879 w 1346"/>
                      <a:gd name="T15" fmla="*/ 246 h 794"/>
                      <a:gd name="T16" fmla="*/ 1088 w 1346"/>
                      <a:gd name="T17" fmla="*/ 490 h 794"/>
                      <a:gd name="T18" fmla="*/ 1293 w 1346"/>
                      <a:gd name="T19" fmla="*/ 728 h 794"/>
                      <a:gd name="T20" fmla="*/ 1346 w 1346"/>
                      <a:gd name="T21" fmla="*/ 790 h 79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1346" h="794">
                        <a:moveTo>
                          <a:pt x="1346" y="790"/>
                        </a:moveTo>
                        <a:cubicBezTo>
                          <a:pt x="895" y="794"/>
                          <a:pt x="449" y="786"/>
                          <a:pt x="0" y="787"/>
                        </a:cubicBezTo>
                        <a:cubicBezTo>
                          <a:pt x="2" y="777"/>
                          <a:pt x="9" y="771"/>
                          <a:pt x="15" y="764"/>
                        </a:cubicBezTo>
                        <a:cubicBezTo>
                          <a:pt x="89" y="678"/>
                          <a:pt x="163" y="593"/>
                          <a:pt x="237" y="507"/>
                        </a:cubicBezTo>
                        <a:cubicBezTo>
                          <a:pt x="302" y="432"/>
                          <a:pt x="367" y="358"/>
                          <a:pt x="432" y="283"/>
                        </a:cubicBezTo>
                        <a:cubicBezTo>
                          <a:pt x="504" y="199"/>
                          <a:pt x="576" y="115"/>
                          <a:pt x="648" y="32"/>
                        </a:cubicBezTo>
                        <a:cubicBezTo>
                          <a:pt x="676" y="0"/>
                          <a:pt x="668" y="0"/>
                          <a:pt x="696" y="33"/>
                        </a:cubicBezTo>
                        <a:cubicBezTo>
                          <a:pt x="758" y="103"/>
                          <a:pt x="818" y="175"/>
                          <a:pt x="879" y="246"/>
                        </a:cubicBezTo>
                        <a:cubicBezTo>
                          <a:pt x="949" y="328"/>
                          <a:pt x="1018" y="409"/>
                          <a:pt x="1088" y="490"/>
                        </a:cubicBezTo>
                        <a:cubicBezTo>
                          <a:pt x="1156" y="569"/>
                          <a:pt x="1224" y="649"/>
                          <a:pt x="1293" y="728"/>
                        </a:cubicBezTo>
                        <a:cubicBezTo>
                          <a:pt x="1310" y="748"/>
                          <a:pt x="1327" y="768"/>
                          <a:pt x="1346" y="79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297" name="Freeform 800"/>
                  <p:cNvSpPr>
                    <a:spLocks/>
                  </p:cNvSpPr>
                  <p:nvPr/>
                </p:nvSpPr>
                <p:spPr bwMode="auto">
                  <a:xfrm>
                    <a:off x="8435" y="-68"/>
                    <a:ext cx="174" cy="129"/>
                  </a:xfrm>
                  <a:custGeom>
                    <a:avLst/>
                    <a:gdLst>
                      <a:gd name="T0" fmla="*/ 0 w 1050"/>
                      <a:gd name="T1" fmla="*/ 780 h 782"/>
                      <a:gd name="T2" fmla="*/ 69 w 1050"/>
                      <a:gd name="T3" fmla="*/ 699 h 782"/>
                      <a:gd name="T4" fmla="*/ 349 w 1050"/>
                      <a:gd name="T5" fmla="*/ 376 h 782"/>
                      <a:gd name="T6" fmla="*/ 565 w 1050"/>
                      <a:gd name="T7" fmla="*/ 127 h 782"/>
                      <a:gd name="T8" fmla="*/ 664 w 1050"/>
                      <a:gd name="T9" fmla="*/ 12 h 782"/>
                      <a:gd name="T10" fmla="*/ 689 w 1050"/>
                      <a:gd name="T11" fmla="*/ 13 h 782"/>
                      <a:gd name="T12" fmla="*/ 871 w 1050"/>
                      <a:gd name="T13" fmla="*/ 225 h 782"/>
                      <a:gd name="T14" fmla="*/ 1043 w 1050"/>
                      <a:gd name="T15" fmla="*/ 425 h 782"/>
                      <a:gd name="T16" fmla="*/ 1042 w 1050"/>
                      <a:gd name="T17" fmla="*/ 447 h 782"/>
                      <a:gd name="T18" fmla="*/ 901 w 1050"/>
                      <a:gd name="T19" fmla="*/ 610 h 782"/>
                      <a:gd name="T20" fmla="*/ 763 w 1050"/>
                      <a:gd name="T21" fmla="*/ 770 h 782"/>
                      <a:gd name="T22" fmla="*/ 737 w 1050"/>
                      <a:gd name="T23" fmla="*/ 782 h 782"/>
                      <a:gd name="T24" fmla="*/ 11 w 1050"/>
                      <a:gd name="T25" fmla="*/ 781 h 782"/>
                      <a:gd name="T26" fmla="*/ 0 w 1050"/>
                      <a:gd name="T27" fmla="*/ 780 h 78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1050" h="782">
                        <a:moveTo>
                          <a:pt x="0" y="780"/>
                        </a:moveTo>
                        <a:cubicBezTo>
                          <a:pt x="25" y="751"/>
                          <a:pt x="47" y="725"/>
                          <a:pt x="69" y="699"/>
                        </a:cubicBezTo>
                        <a:cubicBezTo>
                          <a:pt x="162" y="591"/>
                          <a:pt x="256" y="484"/>
                          <a:pt x="349" y="376"/>
                        </a:cubicBezTo>
                        <a:cubicBezTo>
                          <a:pt x="421" y="293"/>
                          <a:pt x="493" y="210"/>
                          <a:pt x="565" y="127"/>
                        </a:cubicBezTo>
                        <a:cubicBezTo>
                          <a:pt x="598" y="89"/>
                          <a:pt x="631" y="51"/>
                          <a:pt x="664" y="12"/>
                        </a:cubicBezTo>
                        <a:cubicBezTo>
                          <a:pt x="673" y="0"/>
                          <a:pt x="679" y="0"/>
                          <a:pt x="689" y="13"/>
                        </a:cubicBezTo>
                        <a:cubicBezTo>
                          <a:pt x="749" y="84"/>
                          <a:pt x="810" y="154"/>
                          <a:pt x="871" y="225"/>
                        </a:cubicBezTo>
                        <a:cubicBezTo>
                          <a:pt x="928" y="292"/>
                          <a:pt x="985" y="358"/>
                          <a:pt x="1043" y="425"/>
                        </a:cubicBezTo>
                        <a:cubicBezTo>
                          <a:pt x="1050" y="433"/>
                          <a:pt x="1049" y="439"/>
                          <a:pt x="1042" y="447"/>
                        </a:cubicBezTo>
                        <a:cubicBezTo>
                          <a:pt x="995" y="501"/>
                          <a:pt x="948" y="556"/>
                          <a:pt x="901" y="610"/>
                        </a:cubicBezTo>
                        <a:cubicBezTo>
                          <a:pt x="855" y="663"/>
                          <a:pt x="809" y="716"/>
                          <a:pt x="763" y="770"/>
                        </a:cubicBezTo>
                        <a:cubicBezTo>
                          <a:pt x="756" y="778"/>
                          <a:pt x="748" y="782"/>
                          <a:pt x="737" y="782"/>
                        </a:cubicBezTo>
                        <a:cubicBezTo>
                          <a:pt x="495" y="781"/>
                          <a:pt x="253" y="781"/>
                          <a:pt x="11" y="781"/>
                        </a:cubicBezTo>
                        <a:cubicBezTo>
                          <a:pt x="9" y="781"/>
                          <a:pt x="7" y="781"/>
                          <a:pt x="0" y="78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298" name="Freeform 801"/>
                  <p:cNvSpPr>
                    <a:spLocks/>
                  </p:cNvSpPr>
                  <p:nvPr/>
                </p:nvSpPr>
                <p:spPr bwMode="auto">
                  <a:xfrm>
                    <a:off x="8437" y="115"/>
                    <a:ext cx="39" cy="168"/>
                  </a:xfrm>
                  <a:custGeom>
                    <a:avLst/>
                    <a:gdLst>
                      <a:gd name="T0" fmla="*/ 0 w 236"/>
                      <a:gd name="T1" fmla="*/ 507 h 1018"/>
                      <a:gd name="T2" fmla="*/ 0 w 236"/>
                      <a:gd name="T3" fmla="*/ 23 h 1018"/>
                      <a:gd name="T4" fmla="*/ 22 w 236"/>
                      <a:gd name="T5" fmla="*/ 1 h 1018"/>
                      <a:gd name="T6" fmla="*/ 215 w 236"/>
                      <a:gd name="T7" fmla="*/ 1 h 1018"/>
                      <a:gd name="T8" fmla="*/ 236 w 236"/>
                      <a:gd name="T9" fmla="*/ 20 h 1018"/>
                      <a:gd name="T10" fmla="*/ 236 w 236"/>
                      <a:gd name="T11" fmla="*/ 998 h 1018"/>
                      <a:gd name="T12" fmla="*/ 217 w 236"/>
                      <a:gd name="T13" fmla="*/ 1017 h 1018"/>
                      <a:gd name="T14" fmla="*/ 20 w 236"/>
                      <a:gd name="T15" fmla="*/ 1017 h 1018"/>
                      <a:gd name="T16" fmla="*/ 0 w 236"/>
                      <a:gd name="T17" fmla="*/ 997 h 1018"/>
                      <a:gd name="T18" fmla="*/ 0 w 236"/>
                      <a:gd name="T19" fmla="*/ 507 h 101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236" h="1018">
                        <a:moveTo>
                          <a:pt x="0" y="507"/>
                        </a:moveTo>
                        <a:cubicBezTo>
                          <a:pt x="0" y="346"/>
                          <a:pt x="0" y="184"/>
                          <a:pt x="0" y="23"/>
                        </a:cubicBezTo>
                        <a:cubicBezTo>
                          <a:pt x="0" y="6"/>
                          <a:pt x="3" y="0"/>
                          <a:pt x="22" y="1"/>
                        </a:cubicBezTo>
                        <a:cubicBezTo>
                          <a:pt x="86" y="2"/>
                          <a:pt x="151" y="1"/>
                          <a:pt x="215" y="1"/>
                        </a:cubicBezTo>
                        <a:cubicBezTo>
                          <a:pt x="230" y="1"/>
                          <a:pt x="236" y="3"/>
                          <a:pt x="236" y="20"/>
                        </a:cubicBezTo>
                        <a:cubicBezTo>
                          <a:pt x="236" y="346"/>
                          <a:pt x="236" y="672"/>
                          <a:pt x="236" y="998"/>
                        </a:cubicBezTo>
                        <a:cubicBezTo>
                          <a:pt x="236" y="1013"/>
                          <a:pt x="233" y="1018"/>
                          <a:pt x="217" y="1017"/>
                        </a:cubicBezTo>
                        <a:cubicBezTo>
                          <a:pt x="151" y="1017"/>
                          <a:pt x="85" y="1016"/>
                          <a:pt x="20" y="1017"/>
                        </a:cubicBezTo>
                        <a:cubicBezTo>
                          <a:pt x="3" y="1018"/>
                          <a:pt x="0" y="1012"/>
                          <a:pt x="0" y="997"/>
                        </a:cubicBezTo>
                        <a:cubicBezTo>
                          <a:pt x="0" y="834"/>
                          <a:pt x="0" y="670"/>
                          <a:pt x="0" y="50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267" name="Group 1266"/>
                <p:cNvGrpSpPr/>
                <p:nvPr/>
              </p:nvGrpSpPr>
              <p:grpSpPr>
                <a:xfrm>
                  <a:off x="15042872" y="2858416"/>
                  <a:ext cx="127370" cy="121816"/>
                  <a:chOff x="13144500" y="-407988"/>
                  <a:chExt cx="582613" cy="557213"/>
                </a:xfrm>
                <a:solidFill>
                  <a:schemeClr val="accent2">
                    <a:lumMod val="75000"/>
                  </a:schemeClr>
                </a:solidFill>
              </p:grpSpPr>
              <p:sp>
                <p:nvSpPr>
                  <p:cNvPr id="1290" name="Freeform 805"/>
                  <p:cNvSpPr>
                    <a:spLocks/>
                  </p:cNvSpPr>
                  <p:nvPr/>
                </p:nvSpPr>
                <p:spPr bwMode="auto">
                  <a:xfrm>
                    <a:off x="13144500" y="-358775"/>
                    <a:ext cx="581025" cy="90488"/>
                  </a:xfrm>
                  <a:custGeom>
                    <a:avLst/>
                    <a:gdLst>
                      <a:gd name="T0" fmla="*/ 1132 w 2265"/>
                      <a:gd name="T1" fmla="*/ 349 h 350"/>
                      <a:gd name="T2" fmla="*/ 27 w 2265"/>
                      <a:gd name="T3" fmla="*/ 349 h 350"/>
                      <a:gd name="T4" fmla="*/ 0 w 2265"/>
                      <a:gd name="T5" fmla="*/ 324 h 350"/>
                      <a:gd name="T6" fmla="*/ 0 w 2265"/>
                      <a:gd name="T7" fmla="*/ 58 h 350"/>
                      <a:gd name="T8" fmla="*/ 57 w 2265"/>
                      <a:gd name="T9" fmla="*/ 1 h 350"/>
                      <a:gd name="T10" fmla="*/ 329 w 2265"/>
                      <a:gd name="T11" fmla="*/ 1 h 350"/>
                      <a:gd name="T12" fmla="*/ 350 w 2265"/>
                      <a:gd name="T13" fmla="*/ 22 h 350"/>
                      <a:gd name="T14" fmla="*/ 353 w 2265"/>
                      <a:gd name="T15" fmla="*/ 140 h 350"/>
                      <a:gd name="T16" fmla="*/ 521 w 2265"/>
                      <a:gd name="T17" fmla="*/ 197 h 350"/>
                      <a:gd name="T18" fmla="*/ 557 w 2265"/>
                      <a:gd name="T19" fmla="*/ 124 h 350"/>
                      <a:gd name="T20" fmla="*/ 557 w 2265"/>
                      <a:gd name="T21" fmla="*/ 24 h 350"/>
                      <a:gd name="T22" fmla="*/ 580 w 2265"/>
                      <a:gd name="T23" fmla="*/ 1 h 350"/>
                      <a:gd name="T24" fmla="*/ 1076 w 2265"/>
                      <a:gd name="T25" fmla="*/ 1 h 350"/>
                      <a:gd name="T26" fmla="*/ 1706 w 2265"/>
                      <a:gd name="T27" fmla="*/ 1 h 350"/>
                      <a:gd name="T28" fmla="*/ 1729 w 2265"/>
                      <a:gd name="T29" fmla="*/ 24 h 350"/>
                      <a:gd name="T30" fmla="*/ 1729 w 2265"/>
                      <a:gd name="T31" fmla="*/ 118 h 350"/>
                      <a:gd name="T32" fmla="*/ 1816 w 2265"/>
                      <a:gd name="T33" fmla="*/ 221 h 350"/>
                      <a:gd name="T34" fmla="*/ 1933 w 2265"/>
                      <a:gd name="T35" fmla="*/ 134 h 350"/>
                      <a:gd name="T36" fmla="*/ 1936 w 2265"/>
                      <a:gd name="T37" fmla="*/ 21 h 350"/>
                      <a:gd name="T38" fmla="*/ 1956 w 2265"/>
                      <a:gd name="T39" fmla="*/ 1 h 350"/>
                      <a:gd name="T40" fmla="*/ 2210 w 2265"/>
                      <a:gd name="T41" fmla="*/ 1 h 350"/>
                      <a:gd name="T42" fmla="*/ 2265 w 2265"/>
                      <a:gd name="T43" fmla="*/ 55 h 350"/>
                      <a:gd name="T44" fmla="*/ 2265 w 2265"/>
                      <a:gd name="T45" fmla="*/ 335 h 350"/>
                      <a:gd name="T46" fmla="*/ 2250 w 2265"/>
                      <a:gd name="T47" fmla="*/ 349 h 350"/>
                      <a:gd name="T48" fmla="*/ 2234 w 2265"/>
                      <a:gd name="T49" fmla="*/ 349 h 350"/>
                      <a:gd name="T50" fmla="*/ 1132 w 2265"/>
                      <a:gd name="T51" fmla="*/ 349 h 35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</a:cxnLst>
                    <a:rect l="0" t="0" r="r" b="b"/>
                    <a:pathLst>
                      <a:path w="2265" h="350">
                        <a:moveTo>
                          <a:pt x="1132" y="349"/>
                        </a:moveTo>
                        <a:cubicBezTo>
                          <a:pt x="764" y="349"/>
                          <a:pt x="395" y="349"/>
                          <a:pt x="27" y="349"/>
                        </a:cubicBezTo>
                        <a:cubicBezTo>
                          <a:pt x="0" y="349"/>
                          <a:pt x="0" y="349"/>
                          <a:pt x="0" y="324"/>
                        </a:cubicBezTo>
                        <a:cubicBezTo>
                          <a:pt x="0" y="235"/>
                          <a:pt x="0" y="146"/>
                          <a:pt x="0" y="58"/>
                        </a:cubicBezTo>
                        <a:cubicBezTo>
                          <a:pt x="0" y="20"/>
                          <a:pt x="20" y="1"/>
                          <a:pt x="57" y="1"/>
                        </a:cubicBezTo>
                        <a:cubicBezTo>
                          <a:pt x="148" y="1"/>
                          <a:pt x="238" y="1"/>
                          <a:pt x="329" y="1"/>
                        </a:cubicBezTo>
                        <a:cubicBezTo>
                          <a:pt x="346" y="0"/>
                          <a:pt x="350" y="6"/>
                          <a:pt x="350" y="22"/>
                        </a:cubicBezTo>
                        <a:cubicBezTo>
                          <a:pt x="350" y="61"/>
                          <a:pt x="344" y="101"/>
                          <a:pt x="353" y="140"/>
                        </a:cubicBezTo>
                        <a:cubicBezTo>
                          <a:pt x="372" y="218"/>
                          <a:pt x="459" y="248"/>
                          <a:pt x="521" y="197"/>
                        </a:cubicBezTo>
                        <a:cubicBezTo>
                          <a:pt x="543" y="178"/>
                          <a:pt x="556" y="153"/>
                          <a:pt x="557" y="124"/>
                        </a:cubicBezTo>
                        <a:cubicBezTo>
                          <a:pt x="558" y="91"/>
                          <a:pt x="558" y="57"/>
                          <a:pt x="557" y="24"/>
                        </a:cubicBezTo>
                        <a:cubicBezTo>
                          <a:pt x="556" y="6"/>
                          <a:pt x="561" y="0"/>
                          <a:pt x="580" y="1"/>
                        </a:cubicBezTo>
                        <a:cubicBezTo>
                          <a:pt x="745" y="1"/>
                          <a:pt x="910" y="1"/>
                          <a:pt x="1076" y="1"/>
                        </a:cubicBezTo>
                        <a:cubicBezTo>
                          <a:pt x="1286" y="1"/>
                          <a:pt x="1496" y="1"/>
                          <a:pt x="1706" y="1"/>
                        </a:cubicBezTo>
                        <a:cubicBezTo>
                          <a:pt x="1724" y="1"/>
                          <a:pt x="1730" y="5"/>
                          <a:pt x="1729" y="24"/>
                        </a:cubicBezTo>
                        <a:cubicBezTo>
                          <a:pt x="1727" y="55"/>
                          <a:pt x="1729" y="86"/>
                          <a:pt x="1729" y="118"/>
                        </a:cubicBezTo>
                        <a:cubicBezTo>
                          <a:pt x="1729" y="170"/>
                          <a:pt x="1768" y="217"/>
                          <a:pt x="1816" y="221"/>
                        </a:cubicBezTo>
                        <a:cubicBezTo>
                          <a:pt x="1876" y="227"/>
                          <a:pt x="1923" y="192"/>
                          <a:pt x="1933" y="134"/>
                        </a:cubicBezTo>
                        <a:cubicBezTo>
                          <a:pt x="1940" y="97"/>
                          <a:pt x="1936" y="59"/>
                          <a:pt x="1936" y="21"/>
                        </a:cubicBezTo>
                        <a:cubicBezTo>
                          <a:pt x="1936" y="5"/>
                          <a:pt x="1941" y="1"/>
                          <a:pt x="1956" y="1"/>
                        </a:cubicBezTo>
                        <a:cubicBezTo>
                          <a:pt x="2041" y="1"/>
                          <a:pt x="2126" y="1"/>
                          <a:pt x="2210" y="1"/>
                        </a:cubicBezTo>
                        <a:cubicBezTo>
                          <a:pt x="2243" y="1"/>
                          <a:pt x="2265" y="22"/>
                          <a:pt x="2265" y="55"/>
                        </a:cubicBezTo>
                        <a:cubicBezTo>
                          <a:pt x="2265" y="148"/>
                          <a:pt x="2265" y="241"/>
                          <a:pt x="2265" y="335"/>
                        </a:cubicBezTo>
                        <a:cubicBezTo>
                          <a:pt x="2265" y="346"/>
                          <a:pt x="2261" y="350"/>
                          <a:pt x="2250" y="349"/>
                        </a:cubicBezTo>
                        <a:cubicBezTo>
                          <a:pt x="2245" y="349"/>
                          <a:pt x="2239" y="349"/>
                          <a:pt x="2234" y="349"/>
                        </a:cubicBezTo>
                        <a:cubicBezTo>
                          <a:pt x="1867" y="349"/>
                          <a:pt x="1499" y="349"/>
                          <a:pt x="1132" y="34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291" name="Freeform 806"/>
                  <p:cNvSpPr>
                    <a:spLocks/>
                  </p:cNvSpPr>
                  <p:nvPr/>
                </p:nvSpPr>
                <p:spPr bwMode="auto">
                  <a:xfrm>
                    <a:off x="13601700" y="-407988"/>
                    <a:ext cx="25400" cy="92075"/>
                  </a:xfrm>
                  <a:custGeom>
                    <a:avLst/>
                    <a:gdLst>
                      <a:gd name="T0" fmla="*/ 101 w 101"/>
                      <a:gd name="T1" fmla="*/ 181 h 357"/>
                      <a:gd name="T2" fmla="*/ 101 w 101"/>
                      <a:gd name="T3" fmla="*/ 303 h 357"/>
                      <a:gd name="T4" fmla="*/ 50 w 101"/>
                      <a:gd name="T5" fmla="*/ 357 h 357"/>
                      <a:gd name="T6" fmla="*/ 0 w 101"/>
                      <a:gd name="T7" fmla="*/ 302 h 357"/>
                      <a:gd name="T8" fmla="*/ 0 w 101"/>
                      <a:gd name="T9" fmla="*/ 56 h 357"/>
                      <a:gd name="T10" fmla="*/ 50 w 101"/>
                      <a:gd name="T11" fmla="*/ 0 h 357"/>
                      <a:gd name="T12" fmla="*/ 101 w 101"/>
                      <a:gd name="T13" fmla="*/ 55 h 357"/>
                      <a:gd name="T14" fmla="*/ 101 w 101"/>
                      <a:gd name="T15" fmla="*/ 181 h 35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101" h="357">
                        <a:moveTo>
                          <a:pt x="101" y="181"/>
                        </a:moveTo>
                        <a:cubicBezTo>
                          <a:pt x="101" y="221"/>
                          <a:pt x="101" y="262"/>
                          <a:pt x="101" y="303"/>
                        </a:cubicBezTo>
                        <a:cubicBezTo>
                          <a:pt x="100" y="336"/>
                          <a:pt x="81" y="357"/>
                          <a:pt x="50" y="357"/>
                        </a:cubicBezTo>
                        <a:cubicBezTo>
                          <a:pt x="20" y="357"/>
                          <a:pt x="0" y="335"/>
                          <a:pt x="0" y="302"/>
                        </a:cubicBezTo>
                        <a:cubicBezTo>
                          <a:pt x="0" y="220"/>
                          <a:pt x="0" y="138"/>
                          <a:pt x="0" y="56"/>
                        </a:cubicBezTo>
                        <a:cubicBezTo>
                          <a:pt x="0" y="24"/>
                          <a:pt x="21" y="0"/>
                          <a:pt x="50" y="0"/>
                        </a:cubicBezTo>
                        <a:cubicBezTo>
                          <a:pt x="78" y="0"/>
                          <a:pt x="100" y="23"/>
                          <a:pt x="101" y="55"/>
                        </a:cubicBezTo>
                        <a:cubicBezTo>
                          <a:pt x="101" y="97"/>
                          <a:pt x="101" y="139"/>
                          <a:pt x="101" y="18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292" name="Freeform 807"/>
                  <p:cNvSpPr>
                    <a:spLocks/>
                  </p:cNvSpPr>
                  <p:nvPr/>
                </p:nvSpPr>
                <p:spPr bwMode="auto">
                  <a:xfrm>
                    <a:off x="13247688" y="-400050"/>
                    <a:ext cx="26988" cy="84138"/>
                  </a:xfrm>
                  <a:custGeom>
                    <a:avLst/>
                    <a:gdLst>
                      <a:gd name="T0" fmla="*/ 0 w 101"/>
                      <a:gd name="T1" fmla="*/ 164 h 325"/>
                      <a:gd name="T2" fmla="*/ 0 w 101"/>
                      <a:gd name="T3" fmla="*/ 56 h 325"/>
                      <a:gd name="T4" fmla="*/ 51 w 101"/>
                      <a:gd name="T5" fmla="*/ 1 h 325"/>
                      <a:gd name="T6" fmla="*/ 101 w 101"/>
                      <a:gd name="T7" fmla="*/ 56 h 325"/>
                      <a:gd name="T8" fmla="*/ 101 w 101"/>
                      <a:gd name="T9" fmla="*/ 272 h 325"/>
                      <a:gd name="T10" fmla="*/ 50 w 101"/>
                      <a:gd name="T11" fmla="*/ 325 h 325"/>
                      <a:gd name="T12" fmla="*/ 0 w 101"/>
                      <a:gd name="T13" fmla="*/ 272 h 325"/>
                      <a:gd name="T14" fmla="*/ 0 w 101"/>
                      <a:gd name="T15" fmla="*/ 164 h 32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101" h="325">
                        <a:moveTo>
                          <a:pt x="0" y="164"/>
                        </a:moveTo>
                        <a:cubicBezTo>
                          <a:pt x="0" y="128"/>
                          <a:pt x="0" y="92"/>
                          <a:pt x="0" y="56"/>
                        </a:cubicBezTo>
                        <a:cubicBezTo>
                          <a:pt x="1" y="24"/>
                          <a:pt x="23" y="0"/>
                          <a:pt x="51" y="1"/>
                        </a:cubicBezTo>
                        <a:cubicBezTo>
                          <a:pt x="77" y="1"/>
                          <a:pt x="101" y="28"/>
                          <a:pt x="101" y="56"/>
                        </a:cubicBezTo>
                        <a:cubicBezTo>
                          <a:pt x="101" y="128"/>
                          <a:pt x="101" y="200"/>
                          <a:pt x="101" y="272"/>
                        </a:cubicBezTo>
                        <a:cubicBezTo>
                          <a:pt x="101" y="303"/>
                          <a:pt x="79" y="325"/>
                          <a:pt x="50" y="325"/>
                        </a:cubicBezTo>
                        <a:cubicBezTo>
                          <a:pt x="20" y="325"/>
                          <a:pt x="1" y="305"/>
                          <a:pt x="0" y="272"/>
                        </a:cubicBezTo>
                        <a:cubicBezTo>
                          <a:pt x="0" y="236"/>
                          <a:pt x="0" y="200"/>
                          <a:pt x="0" y="16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293" name="Freeform 808"/>
                  <p:cNvSpPr>
                    <a:spLocks noEditPoints="1"/>
                  </p:cNvSpPr>
                  <p:nvPr/>
                </p:nvSpPr>
                <p:spPr bwMode="auto">
                  <a:xfrm>
                    <a:off x="13144500" y="-241300"/>
                    <a:ext cx="582613" cy="390525"/>
                  </a:xfrm>
                  <a:custGeom>
                    <a:avLst/>
                    <a:gdLst>
                      <a:gd name="T0" fmla="*/ 2238 w 2269"/>
                      <a:gd name="T1" fmla="*/ 3 h 1523"/>
                      <a:gd name="T2" fmla="*/ 1134 w 2269"/>
                      <a:gd name="T3" fmla="*/ 3 h 1523"/>
                      <a:gd name="T4" fmla="*/ 26 w 2269"/>
                      <a:gd name="T5" fmla="*/ 2 h 1523"/>
                      <a:gd name="T6" fmla="*/ 0 w 2269"/>
                      <a:gd name="T7" fmla="*/ 27 h 1523"/>
                      <a:gd name="T8" fmla="*/ 0 w 2269"/>
                      <a:gd name="T9" fmla="*/ 1459 h 1523"/>
                      <a:gd name="T10" fmla="*/ 65 w 2269"/>
                      <a:gd name="T11" fmla="*/ 1523 h 1523"/>
                      <a:gd name="T12" fmla="*/ 2197 w 2269"/>
                      <a:gd name="T13" fmla="*/ 1523 h 1523"/>
                      <a:gd name="T14" fmla="*/ 2265 w 2269"/>
                      <a:gd name="T15" fmla="*/ 1455 h 1523"/>
                      <a:gd name="T16" fmla="*/ 2265 w 2269"/>
                      <a:gd name="T17" fmla="*/ 31 h 1523"/>
                      <a:gd name="T18" fmla="*/ 2238 w 2269"/>
                      <a:gd name="T19" fmla="*/ 3 h 1523"/>
                      <a:gd name="T20" fmla="*/ 879 w 2269"/>
                      <a:gd name="T21" fmla="*/ 1243 h 1523"/>
                      <a:gd name="T22" fmla="*/ 574 w 2269"/>
                      <a:gd name="T23" fmla="*/ 1284 h 1523"/>
                      <a:gd name="T24" fmla="*/ 350 w 2269"/>
                      <a:gd name="T25" fmla="*/ 1224 h 1523"/>
                      <a:gd name="T26" fmla="*/ 337 w 2269"/>
                      <a:gd name="T27" fmla="*/ 1193 h 1523"/>
                      <a:gd name="T28" fmla="*/ 377 w 2269"/>
                      <a:gd name="T29" fmla="*/ 1041 h 1523"/>
                      <a:gd name="T30" fmla="*/ 398 w 2269"/>
                      <a:gd name="T31" fmla="*/ 1031 h 1523"/>
                      <a:gd name="T32" fmla="*/ 660 w 2269"/>
                      <a:gd name="T33" fmla="*/ 1087 h 1523"/>
                      <a:gd name="T34" fmla="*/ 794 w 2269"/>
                      <a:gd name="T35" fmla="*/ 1023 h 1523"/>
                      <a:gd name="T36" fmla="*/ 747 w 2269"/>
                      <a:gd name="T37" fmla="*/ 828 h 1523"/>
                      <a:gd name="T38" fmla="*/ 619 w 2269"/>
                      <a:gd name="T39" fmla="*/ 795 h 1523"/>
                      <a:gd name="T40" fmla="*/ 525 w 2269"/>
                      <a:gd name="T41" fmla="*/ 795 h 1523"/>
                      <a:gd name="T42" fmla="*/ 508 w 2269"/>
                      <a:gd name="T43" fmla="*/ 779 h 1523"/>
                      <a:gd name="T44" fmla="*/ 508 w 2269"/>
                      <a:gd name="T45" fmla="*/ 631 h 1523"/>
                      <a:gd name="T46" fmla="*/ 526 w 2269"/>
                      <a:gd name="T47" fmla="*/ 615 h 1523"/>
                      <a:gd name="T48" fmla="*/ 671 w 2269"/>
                      <a:gd name="T49" fmla="*/ 607 h 1523"/>
                      <a:gd name="T50" fmla="*/ 749 w 2269"/>
                      <a:gd name="T51" fmla="*/ 573 h 1523"/>
                      <a:gd name="T52" fmla="*/ 787 w 2269"/>
                      <a:gd name="T53" fmla="*/ 468 h 1523"/>
                      <a:gd name="T54" fmla="*/ 693 w 2269"/>
                      <a:gd name="T55" fmla="*/ 387 h 1523"/>
                      <a:gd name="T56" fmla="*/ 474 w 2269"/>
                      <a:gd name="T57" fmla="*/ 416 h 1523"/>
                      <a:gd name="T58" fmla="*/ 428 w 2269"/>
                      <a:gd name="T59" fmla="*/ 439 h 1523"/>
                      <a:gd name="T60" fmla="*/ 412 w 2269"/>
                      <a:gd name="T61" fmla="*/ 433 h 1523"/>
                      <a:gd name="T62" fmla="*/ 369 w 2269"/>
                      <a:gd name="T63" fmla="*/ 277 h 1523"/>
                      <a:gd name="T64" fmla="*/ 386 w 2269"/>
                      <a:gd name="T65" fmla="*/ 251 h 1523"/>
                      <a:gd name="T66" fmla="*/ 546 w 2269"/>
                      <a:gd name="T67" fmla="*/ 197 h 1523"/>
                      <a:gd name="T68" fmla="*/ 861 w 2269"/>
                      <a:gd name="T69" fmla="*/ 211 h 1523"/>
                      <a:gd name="T70" fmla="*/ 1033 w 2269"/>
                      <a:gd name="T71" fmla="*/ 391 h 1523"/>
                      <a:gd name="T72" fmla="*/ 878 w 2269"/>
                      <a:gd name="T73" fmla="*/ 686 h 1523"/>
                      <a:gd name="T74" fmla="*/ 852 w 2269"/>
                      <a:gd name="T75" fmla="*/ 697 h 1523"/>
                      <a:gd name="T76" fmla="*/ 968 w 2269"/>
                      <a:gd name="T77" fmla="*/ 751 h 1523"/>
                      <a:gd name="T78" fmla="*/ 1073 w 2269"/>
                      <a:gd name="T79" fmla="*/ 931 h 1523"/>
                      <a:gd name="T80" fmla="*/ 879 w 2269"/>
                      <a:gd name="T81" fmla="*/ 1243 h 1523"/>
                      <a:gd name="T82" fmla="*/ 1767 w 2269"/>
                      <a:gd name="T83" fmla="*/ 1271 h 1523"/>
                      <a:gd name="T84" fmla="*/ 1573 w 2269"/>
                      <a:gd name="T85" fmla="*/ 1271 h 1523"/>
                      <a:gd name="T86" fmla="*/ 1549 w 2269"/>
                      <a:gd name="T87" fmla="*/ 1247 h 1523"/>
                      <a:gd name="T88" fmla="*/ 1549 w 2269"/>
                      <a:gd name="T89" fmla="*/ 447 h 1523"/>
                      <a:gd name="T90" fmla="*/ 1528 w 2269"/>
                      <a:gd name="T91" fmla="*/ 433 h 1523"/>
                      <a:gd name="T92" fmla="*/ 1367 w 2269"/>
                      <a:gd name="T93" fmla="*/ 512 h 1523"/>
                      <a:gd name="T94" fmla="*/ 1341 w 2269"/>
                      <a:gd name="T95" fmla="*/ 499 h 1523"/>
                      <a:gd name="T96" fmla="*/ 1308 w 2269"/>
                      <a:gd name="T97" fmla="*/ 345 h 1523"/>
                      <a:gd name="T98" fmla="*/ 1317 w 2269"/>
                      <a:gd name="T99" fmla="*/ 327 h 1523"/>
                      <a:gd name="T100" fmla="*/ 1581 w 2269"/>
                      <a:gd name="T101" fmla="*/ 203 h 1523"/>
                      <a:gd name="T102" fmla="*/ 1603 w 2269"/>
                      <a:gd name="T103" fmla="*/ 200 h 1523"/>
                      <a:gd name="T104" fmla="*/ 1769 w 2269"/>
                      <a:gd name="T105" fmla="*/ 199 h 1523"/>
                      <a:gd name="T106" fmla="*/ 1789 w 2269"/>
                      <a:gd name="T107" fmla="*/ 221 h 1523"/>
                      <a:gd name="T108" fmla="*/ 1789 w 2269"/>
                      <a:gd name="T109" fmla="*/ 737 h 1523"/>
                      <a:gd name="T110" fmla="*/ 1789 w 2269"/>
                      <a:gd name="T111" fmla="*/ 1247 h 1523"/>
                      <a:gd name="T112" fmla="*/ 1767 w 2269"/>
                      <a:gd name="T113" fmla="*/ 1271 h 152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</a:cxnLst>
                    <a:rect l="0" t="0" r="r" b="b"/>
                    <a:pathLst>
                      <a:path w="2269" h="1523">
                        <a:moveTo>
                          <a:pt x="2238" y="3"/>
                        </a:moveTo>
                        <a:cubicBezTo>
                          <a:pt x="1870" y="3"/>
                          <a:pt x="1502" y="3"/>
                          <a:pt x="1134" y="3"/>
                        </a:cubicBezTo>
                        <a:cubicBezTo>
                          <a:pt x="764" y="3"/>
                          <a:pt x="395" y="3"/>
                          <a:pt x="26" y="2"/>
                        </a:cubicBezTo>
                        <a:cubicBezTo>
                          <a:pt x="6" y="2"/>
                          <a:pt x="0" y="6"/>
                          <a:pt x="0" y="27"/>
                        </a:cubicBezTo>
                        <a:cubicBezTo>
                          <a:pt x="1" y="504"/>
                          <a:pt x="0" y="982"/>
                          <a:pt x="0" y="1459"/>
                        </a:cubicBezTo>
                        <a:cubicBezTo>
                          <a:pt x="0" y="1504"/>
                          <a:pt x="19" y="1523"/>
                          <a:pt x="65" y="1523"/>
                        </a:cubicBezTo>
                        <a:cubicBezTo>
                          <a:pt x="776" y="1523"/>
                          <a:pt x="1486" y="1523"/>
                          <a:pt x="2197" y="1523"/>
                        </a:cubicBezTo>
                        <a:cubicBezTo>
                          <a:pt x="2245" y="1523"/>
                          <a:pt x="2265" y="1503"/>
                          <a:pt x="2265" y="1455"/>
                        </a:cubicBezTo>
                        <a:cubicBezTo>
                          <a:pt x="2265" y="980"/>
                          <a:pt x="2265" y="506"/>
                          <a:pt x="2265" y="31"/>
                        </a:cubicBezTo>
                        <a:cubicBezTo>
                          <a:pt x="2265" y="0"/>
                          <a:pt x="2269" y="3"/>
                          <a:pt x="2238" y="3"/>
                        </a:cubicBezTo>
                        <a:close/>
                        <a:moveTo>
                          <a:pt x="879" y="1243"/>
                        </a:moveTo>
                        <a:cubicBezTo>
                          <a:pt x="781" y="1284"/>
                          <a:pt x="679" y="1294"/>
                          <a:pt x="574" y="1284"/>
                        </a:cubicBezTo>
                        <a:cubicBezTo>
                          <a:pt x="496" y="1276"/>
                          <a:pt x="421" y="1258"/>
                          <a:pt x="350" y="1224"/>
                        </a:cubicBezTo>
                        <a:cubicBezTo>
                          <a:pt x="335" y="1216"/>
                          <a:pt x="332" y="1209"/>
                          <a:pt x="337" y="1193"/>
                        </a:cubicBezTo>
                        <a:cubicBezTo>
                          <a:pt x="351" y="1142"/>
                          <a:pt x="364" y="1092"/>
                          <a:pt x="377" y="1041"/>
                        </a:cubicBezTo>
                        <a:cubicBezTo>
                          <a:pt x="380" y="1028"/>
                          <a:pt x="384" y="1024"/>
                          <a:pt x="398" y="1031"/>
                        </a:cubicBezTo>
                        <a:cubicBezTo>
                          <a:pt x="480" y="1072"/>
                          <a:pt x="567" y="1094"/>
                          <a:pt x="660" y="1087"/>
                        </a:cubicBezTo>
                        <a:cubicBezTo>
                          <a:pt x="713" y="1083"/>
                          <a:pt x="761" y="1067"/>
                          <a:pt x="794" y="1023"/>
                        </a:cubicBezTo>
                        <a:cubicBezTo>
                          <a:pt x="842" y="960"/>
                          <a:pt x="818" y="867"/>
                          <a:pt x="747" y="828"/>
                        </a:cubicBezTo>
                        <a:cubicBezTo>
                          <a:pt x="707" y="806"/>
                          <a:pt x="664" y="796"/>
                          <a:pt x="619" y="795"/>
                        </a:cubicBezTo>
                        <a:cubicBezTo>
                          <a:pt x="587" y="794"/>
                          <a:pt x="556" y="795"/>
                          <a:pt x="525" y="795"/>
                        </a:cubicBezTo>
                        <a:cubicBezTo>
                          <a:pt x="512" y="795"/>
                          <a:pt x="508" y="792"/>
                          <a:pt x="508" y="779"/>
                        </a:cubicBezTo>
                        <a:cubicBezTo>
                          <a:pt x="509" y="730"/>
                          <a:pt x="509" y="681"/>
                          <a:pt x="508" y="631"/>
                        </a:cubicBezTo>
                        <a:cubicBezTo>
                          <a:pt x="508" y="618"/>
                          <a:pt x="514" y="615"/>
                          <a:pt x="526" y="615"/>
                        </a:cubicBezTo>
                        <a:cubicBezTo>
                          <a:pt x="575" y="615"/>
                          <a:pt x="623" y="618"/>
                          <a:pt x="671" y="607"/>
                        </a:cubicBezTo>
                        <a:cubicBezTo>
                          <a:pt x="699" y="601"/>
                          <a:pt x="726" y="591"/>
                          <a:pt x="749" y="573"/>
                        </a:cubicBezTo>
                        <a:cubicBezTo>
                          <a:pt x="783" y="546"/>
                          <a:pt x="797" y="510"/>
                          <a:pt x="787" y="468"/>
                        </a:cubicBezTo>
                        <a:cubicBezTo>
                          <a:pt x="776" y="419"/>
                          <a:pt x="738" y="396"/>
                          <a:pt x="693" y="387"/>
                        </a:cubicBezTo>
                        <a:cubicBezTo>
                          <a:pt x="617" y="373"/>
                          <a:pt x="544" y="388"/>
                          <a:pt x="474" y="416"/>
                        </a:cubicBezTo>
                        <a:cubicBezTo>
                          <a:pt x="458" y="423"/>
                          <a:pt x="443" y="431"/>
                          <a:pt x="428" y="439"/>
                        </a:cubicBezTo>
                        <a:cubicBezTo>
                          <a:pt x="419" y="444"/>
                          <a:pt x="415" y="443"/>
                          <a:pt x="412" y="433"/>
                        </a:cubicBezTo>
                        <a:cubicBezTo>
                          <a:pt x="399" y="381"/>
                          <a:pt x="384" y="329"/>
                          <a:pt x="369" y="277"/>
                        </a:cubicBezTo>
                        <a:cubicBezTo>
                          <a:pt x="364" y="260"/>
                          <a:pt x="376" y="256"/>
                          <a:pt x="386" y="251"/>
                        </a:cubicBezTo>
                        <a:cubicBezTo>
                          <a:pt x="436" y="225"/>
                          <a:pt x="490" y="207"/>
                          <a:pt x="546" y="197"/>
                        </a:cubicBezTo>
                        <a:cubicBezTo>
                          <a:pt x="652" y="177"/>
                          <a:pt x="758" y="172"/>
                          <a:pt x="861" y="211"/>
                        </a:cubicBezTo>
                        <a:cubicBezTo>
                          <a:pt x="947" y="243"/>
                          <a:pt x="1010" y="299"/>
                          <a:pt x="1033" y="391"/>
                        </a:cubicBezTo>
                        <a:cubicBezTo>
                          <a:pt x="1064" y="516"/>
                          <a:pt x="1000" y="636"/>
                          <a:pt x="878" y="686"/>
                        </a:cubicBezTo>
                        <a:cubicBezTo>
                          <a:pt x="869" y="690"/>
                          <a:pt x="860" y="693"/>
                          <a:pt x="852" y="697"/>
                        </a:cubicBezTo>
                        <a:cubicBezTo>
                          <a:pt x="894" y="710"/>
                          <a:pt x="933" y="725"/>
                          <a:pt x="968" y="751"/>
                        </a:cubicBezTo>
                        <a:cubicBezTo>
                          <a:pt x="1030" y="795"/>
                          <a:pt x="1065" y="855"/>
                          <a:pt x="1073" y="931"/>
                        </a:cubicBezTo>
                        <a:cubicBezTo>
                          <a:pt x="1090" y="1085"/>
                          <a:pt x="993" y="1194"/>
                          <a:pt x="879" y="1243"/>
                        </a:cubicBezTo>
                        <a:close/>
                        <a:moveTo>
                          <a:pt x="1767" y="1271"/>
                        </a:moveTo>
                        <a:cubicBezTo>
                          <a:pt x="1702" y="1270"/>
                          <a:pt x="1637" y="1270"/>
                          <a:pt x="1573" y="1271"/>
                        </a:cubicBezTo>
                        <a:cubicBezTo>
                          <a:pt x="1554" y="1271"/>
                          <a:pt x="1549" y="1266"/>
                          <a:pt x="1549" y="1247"/>
                        </a:cubicBezTo>
                        <a:cubicBezTo>
                          <a:pt x="1549" y="980"/>
                          <a:pt x="1549" y="714"/>
                          <a:pt x="1549" y="447"/>
                        </a:cubicBezTo>
                        <a:cubicBezTo>
                          <a:pt x="1549" y="423"/>
                          <a:pt x="1549" y="423"/>
                          <a:pt x="1528" y="433"/>
                        </a:cubicBezTo>
                        <a:cubicBezTo>
                          <a:pt x="1474" y="459"/>
                          <a:pt x="1420" y="485"/>
                          <a:pt x="1367" y="512"/>
                        </a:cubicBezTo>
                        <a:cubicBezTo>
                          <a:pt x="1350" y="521"/>
                          <a:pt x="1344" y="516"/>
                          <a:pt x="1341" y="499"/>
                        </a:cubicBezTo>
                        <a:cubicBezTo>
                          <a:pt x="1331" y="447"/>
                          <a:pt x="1320" y="396"/>
                          <a:pt x="1308" y="345"/>
                        </a:cubicBezTo>
                        <a:cubicBezTo>
                          <a:pt x="1306" y="335"/>
                          <a:pt x="1308" y="331"/>
                          <a:pt x="1317" y="327"/>
                        </a:cubicBezTo>
                        <a:cubicBezTo>
                          <a:pt x="1405" y="286"/>
                          <a:pt x="1493" y="244"/>
                          <a:pt x="1581" y="203"/>
                        </a:cubicBezTo>
                        <a:cubicBezTo>
                          <a:pt x="1588" y="200"/>
                          <a:pt x="1595" y="200"/>
                          <a:pt x="1603" y="200"/>
                        </a:cubicBezTo>
                        <a:cubicBezTo>
                          <a:pt x="1658" y="200"/>
                          <a:pt x="1713" y="200"/>
                          <a:pt x="1769" y="199"/>
                        </a:cubicBezTo>
                        <a:cubicBezTo>
                          <a:pt x="1786" y="199"/>
                          <a:pt x="1789" y="205"/>
                          <a:pt x="1789" y="221"/>
                        </a:cubicBezTo>
                        <a:cubicBezTo>
                          <a:pt x="1789" y="393"/>
                          <a:pt x="1789" y="565"/>
                          <a:pt x="1789" y="737"/>
                        </a:cubicBezTo>
                        <a:cubicBezTo>
                          <a:pt x="1789" y="907"/>
                          <a:pt x="1789" y="1077"/>
                          <a:pt x="1789" y="1247"/>
                        </a:cubicBezTo>
                        <a:cubicBezTo>
                          <a:pt x="1789" y="1264"/>
                          <a:pt x="1786" y="1271"/>
                          <a:pt x="1767" y="127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268" name="Group 811"/>
                <p:cNvGrpSpPr>
                  <a:grpSpLocks noChangeAspect="1"/>
                </p:cNvGrpSpPr>
                <p:nvPr/>
              </p:nvGrpSpPr>
              <p:grpSpPr bwMode="auto">
                <a:xfrm>
                  <a:off x="14738365" y="2848809"/>
                  <a:ext cx="154472" cy="129711"/>
                  <a:chOff x="8065" y="-446"/>
                  <a:chExt cx="418" cy="351"/>
                </a:xfrm>
                <a:solidFill>
                  <a:schemeClr val="accent2">
                    <a:lumMod val="75000"/>
                  </a:schemeClr>
                </a:solidFill>
              </p:grpSpPr>
              <p:sp>
                <p:nvSpPr>
                  <p:cNvPr id="1285" name="Freeform 812"/>
                  <p:cNvSpPr>
                    <a:spLocks/>
                  </p:cNvSpPr>
                  <p:nvPr/>
                </p:nvSpPr>
                <p:spPr bwMode="auto">
                  <a:xfrm>
                    <a:off x="8065" y="-118"/>
                    <a:ext cx="418" cy="23"/>
                  </a:xfrm>
                  <a:custGeom>
                    <a:avLst/>
                    <a:gdLst>
                      <a:gd name="T0" fmla="*/ 3008 w 6025"/>
                      <a:gd name="T1" fmla="*/ 336 h 337"/>
                      <a:gd name="T2" fmla="*/ 59 w 6025"/>
                      <a:gd name="T3" fmla="*/ 337 h 337"/>
                      <a:gd name="T4" fmla="*/ 2 w 6025"/>
                      <a:gd name="T5" fmla="*/ 281 h 337"/>
                      <a:gd name="T6" fmla="*/ 3 w 6025"/>
                      <a:gd name="T7" fmla="*/ 47 h 337"/>
                      <a:gd name="T8" fmla="*/ 43 w 6025"/>
                      <a:gd name="T9" fmla="*/ 8 h 337"/>
                      <a:gd name="T10" fmla="*/ 65 w 6025"/>
                      <a:gd name="T11" fmla="*/ 8 h 337"/>
                      <a:gd name="T12" fmla="*/ 5955 w 6025"/>
                      <a:gd name="T13" fmla="*/ 8 h 337"/>
                      <a:gd name="T14" fmla="*/ 6017 w 6025"/>
                      <a:gd name="T15" fmla="*/ 69 h 337"/>
                      <a:gd name="T16" fmla="*/ 6018 w 6025"/>
                      <a:gd name="T17" fmla="*/ 290 h 337"/>
                      <a:gd name="T18" fmla="*/ 5970 w 6025"/>
                      <a:gd name="T19" fmla="*/ 336 h 337"/>
                      <a:gd name="T20" fmla="*/ 4589 w 6025"/>
                      <a:gd name="T21" fmla="*/ 336 h 337"/>
                      <a:gd name="T22" fmla="*/ 3008 w 6025"/>
                      <a:gd name="T23" fmla="*/ 336 h 33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6025" h="337">
                        <a:moveTo>
                          <a:pt x="3008" y="336"/>
                        </a:moveTo>
                        <a:cubicBezTo>
                          <a:pt x="2025" y="336"/>
                          <a:pt x="1042" y="335"/>
                          <a:pt x="59" y="337"/>
                        </a:cubicBezTo>
                        <a:cubicBezTo>
                          <a:pt x="15" y="337"/>
                          <a:pt x="0" y="328"/>
                          <a:pt x="2" y="281"/>
                        </a:cubicBezTo>
                        <a:cubicBezTo>
                          <a:pt x="6" y="203"/>
                          <a:pt x="5" y="125"/>
                          <a:pt x="3" y="47"/>
                        </a:cubicBezTo>
                        <a:cubicBezTo>
                          <a:pt x="2" y="15"/>
                          <a:pt x="13" y="4"/>
                          <a:pt x="43" y="8"/>
                        </a:cubicBezTo>
                        <a:cubicBezTo>
                          <a:pt x="50" y="9"/>
                          <a:pt x="58" y="8"/>
                          <a:pt x="65" y="8"/>
                        </a:cubicBezTo>
                        <a:cubicBezTo>
                          <a:pt x="2029" y="8"/>
                          <a:pt x="3992" y="8"/>
                          <a:pt x="5955" y="8"/>
                        </a:cubicBezTo>
                        <a:cubicBezTo>
                          <a:pt x="6025" y="8"/>
                          <a:pt x="6017" y="0"/>
                          <a:pt x="6017" y="69"/>
                        </a:cubicBezTo>
                        <a:cubicBezTo>
                          <a:pt x="6017" y="143"/>
                          <a:pt x="6015" y="216"/>
                          <a:pt x="6018" y="290"/>
                        </a:cubicBezTo>
                        <a:cubicBezTo>
                          <a:pt x="6019" y="328"/>
                          <a:pt x="6006" y="336"/>
                          <a:pt x="5970" y="336"/>
                        </a:cubicBezTo>
                        <a:cubicBezTo>
                          <a:pt x="5510" y="335"/>
                          <a:pt x="5049" y="336"/>
                          <a:pt x="4589" y="336"/>
                        </a:cubicBezTo>
                        <a:cubicBezTo>
                          <a:pt x="4062" y="336"/>
                          <a:pt x="3535" y="336"/>
                          <a:pt x="3008" y="33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286" name="Freeform 813"/>
                  <p:cNvSpPr>
                    <a:spLocks/>
                  </p:cNvSpPr>
                  <p:nvPr/>
                </p:nvSpPr>
                <p:spPr bwMode="auto">
                  <a:xfrm>
                    <a:off x="8065" y="-342"/>
                    <a:ext cx="418" cy="23"/>
                  </a:xfrm>
                  <a:custGeom>
                    <a:avLst/>
                    <a:gdLst>
                      <a:gd name="T0" fmla="*/ 3008 w 6025"/>
                      <a:gd name="T1" fmla="*/ 336 h 337"/>
                      <a:gd name="T2" fmla="*/ 59 w 6025"/>
                      <a:gd name="T3" fmla="*/ 337 h 337"/>
                      <a:gd name="T4" fmla="*/ 2 w 6025"/>
                      <a:gd name="T5" fmla="*/ 281 h 337"/>
                      <a:gd name="T6" fmla="*/ 3 w 6025"/>
                      <a:gd name="T7" fmla="*/ 47 h 337"/>
                      <a:gd name="T8" fmla="*/ 43 w 6025"/>
                      <a:gd name="T9" fmla="*/ 8 h 337"/>
                      <a:gd name="T10" fmla="*/ 65 w 6025"/>
                      <a:gd name="T11" fmla="*/ 8 h 337"/>
                      <a:gd name="T12" fmla="*/ 5955 w 6025"/>
                      <a:gd name="T13" fmla="*/ 8 h 337"/>
                      <a:gd name="T14" fmla="*/ 6017 w 6025"/>
                      <a:gd name="T15" fmla="*/ 69 h 337"/>
                      <a:gd name="T16" fmla="*/ 6018 w 6025"/>
                      <a:gd name="T17" fmla="*/ 290 h 337"/>
                      <a:gd name="T18" fmla="*/ 5971 w 6025"/>
                      <a:gd name="T19" fmla="*/ 336 h 337"/>
                      <a:gd name="T20" fmla="*/ 4624 w 6025"/>
                      <a:gd name="T21" fmla="*/ 336 h 337"/>
                      <a:gd name="T22" fmla="*/ 3008 w 6025"/>
                      <a:gd name="T23" fmla="*/ 336 h 33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6025" h="337">
                        <a:moveTo>
                          <a:pt x="3008" y="336"/>
                        </a:moveTo>
                        <a:cubicBezTo>
                          <a:pt x="2025" y="336"/>
                          <a:pt x="1042" y="335"/>
                          <a:pt x="59" y="337"/>
                        </a:cubicBezTo>
                        <a:cubicBezTo>
                          <a:pt x="15" y="337"/>
                          <a:pt x="0" y="328"/>
                          <a:pt x="2" y="281"/>
                        </a:cubicBezTo>
                        <a:cubicBezTo>
                          <a:pt x="6" y="203"/>
                          <a:pt x="5" y="125"/>
                          <a:pt x="3" y="47"/>
                        </a:cubicBezTo>
                        <a:cubicBezTo>
                          <a:pt x="2" y="15"/>
                          <a:pt x="13" y="4"/>
                          <a:pt x="43" y="8"/>
                        </a:cubicBezTo>
                        <a:cubicBezTo>
                          <a:pt x="50" y="9"/>
                          <a:pt x="58" y="8"/>
                          <a:pt x="65" y="8"/>
                        </a:cubicBezTo>
                        <a:cubicBezTo>
                          <a:pt x="2028" y="8"/>
                          <a:pt x="3992" y="8"/>
                          <a:pt x="5955" y="8"/>
                        </a:cubicBezTo>
                        <a:cubicBezTo>
                          <a:pt x="6025" y="8"/>
                          <a:pt x="6017" y="0"/>
                          <a:pt x="6017" y="69"/>
                        </a:cubicBezTo>
                        <a:cubicBezTo>
                          <a:pt x="6017" y="143"/>
                          <a:pt x="6015" y="217"/>
                          <a:pt x="6018" y="290"/>
                        </a:cubicBezTo>
                        <a:cubicBezTo>
                          <a:pt x="6019" y="328"/>
                          <a:pt x="6007" y="337"/>
                          <a:pt x="5971" y="336"/>
                        </a:cubicBezTo>
                        <a:cubicBezTo>
                          <a:pt x="5522" y="335"/>
                          <a:pt x="5073" y="336"/>
                          <a:pt x="4624" y="336"/>
                        </a:cubicBezTo>
                        <a:cubicBezTo>
                          <a:pt x="4086" y="336"/>
                          <a:pt x="3547" y="336"/>
                          <a:pt x="3008" y="33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287" name="Freeform 814"/>
                  <p:cNvSpPr>
                    <a:spLocks/>
                  </p:cNvSpPr>
                  <p:nvPr/>
                </p:nvSpPr>
                <p:spPr bwMode="auto">
                  <a:xfrm>
                    <a:off x="8138" y="-446"/>
                    <a:ext cx="272" cy="96"/>
                  </a:xfrm>
                  <a:custGeom>
                    <a:avLst/>
                    <a:gdLst>
                      <a:gd name="T0" fmla="*/ 3923 w 3923"/>
                      <a:gd name="T1" fmla="*/ 1389 h 1389"/>
                      <a:gd name="T2" fmla="*/ 3403 w 3923"/>
                      <a:gd name="T3" fmla="*/ 1389 h 1389"/>
                      <a:gd name="T4" fmla="*/ 3351 w 3923"/>
                      <a:gd name="T5" fmla="*/ 1369 h 1389"/>
                      <a:gd name="T6" fmla="*/ 2351 w 3923"/>
                      <a:gd name="T7" fmla="*/ 662 h 1389"/>
                      <a:gd name="T8" fmla="*/ 1984 w 3923"/>
                      <a:gd name="T9" fmla="*/ 401 h 1389"/>
                      <a:gd name="T10" fmla="*/ 1926 w 3923"/>
                      <a:gd name="T11" fmla="*/ 407 h 1389"/>
                      <a:gd name="T12" fmla="*/ 1046 w 3923"/>
                      <a:gd name="T13" fmla="*/ 1030 h 1389"/>
                      <a:gd name="T14" fmla="*/ 562 w 3923"/>
                      <a:gd name="T15" fmla="*/ 1372 h 1389"/>
                      <a:gd name="T16" fmla="*/ 518 w 3923"/>
                      <a:gd name="T17" fmla="*/ 1389 h 1389"/>
                      <a:gd name="T18" fmla="*/ 18 w 3923"/>
                      <a:gd name="T19" fmla="*/ 1389 h 1389"/>
                      <a:gd name="T20" fmla="*/ 0 w 3923"/>
                      <a:gd name="T21" fmla="*/ 1384 h 1389"/>
                      <a:gd name="T22" fmla="*/ 208 w 3923"/>
                      <a:gd name="T23" fmla="*/ 1236 h 1389"/>
                      <a:gd name="T24" fmla="*/ 1708 w 3923"/>
                      <a:gd name="T25" fmla="*/ 173 h 1389"/>
                      <a:gd name="T26" fmla="*/ 1928 w 3923"/>
                      <a:gd name="T27" fmla="*/ 17 h 1389"/>
                      <a:gd name="T28" fmla="*/ 1990 w 3923"/>
                      <a:gd name="T29" fmla="*/ 18 h 1389"/>
                      <a:gd name="T30" fmla="*/ 3054 w 3923"/>
                      <a:gd name="T31" fmla="*/ 771 h 1389"/>
                      <a:gd name="T32" fmla="*/ 3898 w 3923"/>
                      <a:gd name="T33" fmla="*/ 1369 h 1389"/>
                      <a:gd name="T34" fmla="*/ 3923 w 3923"/>
                      <a:gd name="T35" fmla="*/ 1389 h 138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</a:cxnLst>
                    <a:rect l="0" t="0" r="r" b="b"/>
                    <a:pathLst>
                      <a:path w="3923" h="1389">
                        <a:moveTo>
                          <a:pt x="3923" y="1389"/>
                        </a:moveTo>
                        <a:cubicBezTo>
                          <a:pt x="3742" y="1389"/>
                          <a:pt x="3573" y="1388"/>
                          <a:pt x="3403" y="1389"/>
                        </a:cubicBezTo>
                        <a:cubicBezTo>
                          <a:pt x="3382" y="1389"/>
                          <a:pt x="3367" y="1379"/>
                          <a:pt x="3351" y="1369"/>
                        </a:cubicBezTo>
                        <a:cubicBezTo>
                          <a:pt x="3018" y="1133"/>
                          <a:pt x="2684" y="898"/>
                          <a:pt x="2351" y="662"/>
                        </a:cubicBezTo>
                        <a:cubicBezTo>
                          <a:pt x="2228" y="575"/>
                          <a:pt x="2105" y="489"/>
                          <a:pt x="1984" y="401"/>
                        </a:cubicBezTo>
                        <a:cubicBezTo>
                          <a:pt x="1959" y="383"/>
                          <a:pt x="1944" y="394"/>
                          <a:pt x="1926" y="407"/>
                        </a:cubicBezTo>
                        <a:cubicBezTo>
                          <a:pt x="1632" y="615"/>
                          <a:pt x="1339" y="822"/>
                          <a:pt x="1046" y="1030"/>
                        </a:cubicBezTo>
                        <a:cubicBezTo>
                          <a:pt x="884" y="1144"/>
                          <a:pt x="723" y="1258"/>
                          <a:pt x="562" y="1372"/>
                        </a:cubicBezTo>
                        <a:cubicBezTo>
                          <a:pt x="548" y="1382"/>
                          <a:pt x="536" y="1389"/>
                          <a:pt x="518" y="1389"/>
                        </a:cubicBezTo>
                        <a:cubicBezTo>
                          <a:pt x="351" y="1389"/>
                          <a:pt x="185" y="1389"/>
                          <a:pt x="18" y="1389"/>
                        </a:cubicBezTo>
                        <a:cubicBezTo>
                          <a:pt x="14" y="1389"/>
                          <a:pt x="10" y="1387"/>
                          <a:pt x="0" y="1384"/>
                        </a:cubicBezTo>
                        <a:cubicBezTo>
                          <a:pt x="72" y="1332"/>
                          <a:pt x="140" y="1284"/>
                          <a:pt x="208" y="1236"/>
                        </a:cubicBezTo>
                        <a:cubicBezTo>
                          <a:pt x="708" y="882"/>
                          <a:pt x="1208" y="527"/>
                          <a:pt x="1708" y="173"/>
                        </a:cubicBezTo>
                        <a:cubicBezTo>
                          <a:pt x="1782" y="121"/>
                          <a:pt x="1856" y="70"/>
                          <a:pt x="1928" y="17"/>
                        </a:cubicBezTo>
                        <a:cubicBezTo>
                          <a:pt x="1951" y="0"/>
                          <a:pt x="1966" y="1"/>
                          <a:pt x="1990" y="18"/>
                        </a:cubicBezTo>
                        <a:cubicBezTo>
                          <a:pt x="2344" y="269"/>
                          <a:pt x="2699" y="520"/>
                          <a:pt x="3054" y="771"/>
                        </a:cubicBezTo>
                        <a:cubicBezTo>
                          <a:pt x="3335" y="971"/>
                          <a:pt x="3616" y="1170"/>
                          <a:pt x="3898" y="1369"/>
                        </a:cubicBezTo>
                        <a:cubicBezTo>
                          <a:pt x="3904" y="1373"/>
                          <a:pt x="3909" y="1378"/>
                          <a:pt x="3923" y="138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288" name="Freeform 815"/>
                  <p:cNvSpPr>
                    <a:spLocks/>
                  </p:cNvSpPr>
                  <p:nvPr/>
                </p:nvSpPr>
                <p:spPr bwMode="auto">
                  <a:xfrm>
                    <a:off x="8199" y="-403"/>
                    <a:ext cx="150" cy="53"/>
                  </a:xfrm>
                  <a:custGeom>
                    <a:avLst/>
                    <a:gdLst>
                      <a:gd name="T0" fmla="*/ 2161 w 2161"/>
                      <a:gd name="T1" fmla="*/ 761 h 761"/>
                      <a:gd name="T2" fmla="*/ 0 w 2161"/>
                      <a:gd name="T3" fmla="*/ 761 h 761"/>
                      <a:gd name="T4" fmla="*/ 222 w 2161"/>
                      <a:gd name="T5" fmla="*/ 604 h 761"/>
                      <a:gd name="T6" fmla="*/ 1030 w 2161"/>
                      <a:gd name="T7" fmla="*/ 31 h 761"/>
                      <a:gd name="T8" fmla="*/ 1133 w 2161"/>
                      <a:gd name="T9" fmla="*/ 29 h 761"/>
                      <a:gd name="T10" fmla="*/ 2143 w 2161"/>
                      <a:gd name="T11" fmla="*/ 745 h 761"/>
                      <a:gd name="T12" fmla="*/ 2161 w 2161"/>
                      <a:gd name="T13" fmla="*/ 761 h 76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2161" h="761">
                        <a:moveTo>
                          <a:pt x="2161" y="761"/>
                        </a:moveTo>
                        <a:cubicBezTo>
                          <a:pt x="1438" y="761"/>
                          <a:pt x="724" y="761"/>
                          <a:pt x="0" y="761"/>
                        </a:cubicBezTo>
                        <a:cubicBezTo>
                          <a:pt x="79" y="705"/>
                          <a:pt x="150" y="654"/>
                          <a:pt x="222" y="604"/>
                        </a:cubicBezTo>
                        <a:cubicBezTo>
                          <a:pt x="491" y="413"/>
                          <a:pt x="761" y="223"/>
                          <a:pt x="1030" y="31"/>
                        </a:cubicBezTo>
                        <a:cubicBezTo>
                          <a:pt x="1067" y="5"/>
                          <a:pt x="1093" y="0"/>
                          <a:pt x="1133" y="29"/>
                        </a:cubicBezTo>
                        <a:cubicBezTo>
                          <a:pt x="1469" y="269"/>
                          <a:pt x="1806" y="507"/>
                          <a:pt x="2143" y="745"/>
                        </a:cubicBezTo>
                        <a:cubicBezTo>
                          <a:pt x="2148" y="748"/>
                          <a:pt x="2151" y="752"/>
                          <a:pt x="2161" y="76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289" name="Freeform 816"/>
                  <p:cNvSpPr>
                    <a:spLocks noEditPoints="1"/>
                  </p:cNvSpPr>
                  <p:nvPr/>
                </p:nvSpPr>
                <p:spPr bwMode="auto">
                  <a:xfrm>
                    <a:off x="8081" y="-313"/>
                    <a:ext cx="385" cy="188"/>
                  </a:xfrm>
                  <a:custGeom>
                    <a:avLst/>
                    <a:gdLst>
                      <a:gd name="T0" fmla="*/ 5547 w 5547"/>
                      <a:gd name="T1" fmla="*/ 53 h 2712"/>
                      <a:gd name="T2" fmla="*/ 5493 w 5547"/>
                      <a:gd name="T3" fmla="*/ 0 h 2712"/>
                      <a:gd name="T4" fmla="*/ 55 w 5547"/>
                      <a:gd name="T5" fmla="*/ 0 h 2712"/>
                      <a:gd name="T6" fmla="*/ 0 w 5547"/>
                      <a:gd name="T7" fmla="*/ 53 h 2712"/>
                      <a:gd name="T8" fmla="*/ 0 w 5547"/>
                      <a:gd name="T9" fmla="*/ 2657 h 2712"/>
                      <a:gd name="T10" fmla="*/ 57 w 5547"/>
                      <a:gd name="T11" fmla="*/ 2712 h 2712"/>
                      <a:gd name="T12" fmla="*/ 2771 w 5547"/>
                      <a:gd name="T13" fmla="*/ 2711 h 2712"/>
                      <a:gd name="T14" fmla="*/ 5495 w 5547"/>
                      <a:gd name="T15" fmla="*/ 2712 h 2712"/>
                      <a:gd name="T16" fmla="*/ 5547 w 5547"/>
                      <a:gd name="T17" fmla="*/ 2662 h 2712"/>
                      <a:gd name="T18" fmla="*/ 5547 w 5547"/>
                      <a:gd name="T19" fmla="*/ 53 h 2712"/>
                      <a:gd name="T20" fmla="*/ 1076 w 5547"/>
                      <a:gd name="T21" fmla="*/ 2075 h 2712"/>
                      <a:gd name="T22" fmla="*/ 612 w 5547"/>
                      <a:gd name="T23" fmla="*/ 2075 h 2712"/>
                      <a:gd name="T24" fmla="*/ 568 w 5547"/>
                      <a:gd name="T25" fmla="*/ 2029 h 2712"/>
                      <a:gd name="T26" fmla="*/ 568 w 5547"/>
                      <a:gd name="T27" fmla="*/ 1343 h 2712"/>
                      <a:gd name="T28" fmla="*/ 568 w 5547"/>
                      <a:gd name="T29" fmla="*/ 666 h 2712"/>
                      <a:gd name="T30" fmla="*/ 612 w 5547"/>
                      <a:gd name="T31" fmla="*/ 620 h 2712"/>
                      <a:gd name="T32" fmla="*/ 1076 w 5547"/>
                      <a:gd name="T33" fmla="*/ 620 h 2712"/>
                      <a:gd name="T34" fmla="*/ 1118 w 5547"/>
                      <a:gd name="T35" fmla="*/ 663 h 2712"/>
                      <a:gd name="T36" fmla="*/ 1118 w 5547"/>
                      <a:gd name="T37" fmla="*/ 2032 h 2712"/>
                      <a:gd name="T38" fmla="*/ 1076 w 5547"/>
                      <a:gd name="T39" fmla="*/ 2075 h 2712"/>
                      <a:gd name="T40" fmla="*/ 2368 w 5547"/>
                      <a:gd name="T41" fmla="*/ 2101 h 2712"/>
                      <a:gd name="T42" fmla="*/ 1894 w 5547"/>
                      <a:gd name="T43" fmla="*/ 2101 h 2712"/>
                      <a:gd name="T44" fmla="*/ 1852 w 5547"/>
                      <a:gd name="T45" fmla="*/ 2059 h 2712"/>
                      <a:gd name="T46" fmla="*/ 1853 w 5547"/>
                      <a:gd name="T47" fmla="*/ 1373 h 2712"/>
                      <a:gd name="T48" fmla="*/ 1852 w 5547"/>
                      <a:gd name="T49" fmla="*/ 695 h 2712"/>
                      <a:gd name="T50" fmla="*/ 1897 w 5547"/>
                      <a:gd name="T51" fmla="*/ 647 h 2712"/>
                      <a:gd name="T52" fmla="*/ 2371 w 5547"/>
                      <a:gd name="T53" fmla="*/ 647 h 2712"/>
                      <a:gd name="T54" fmla="*/ 2411 w 5547"/>
                      <a:gd name="T55" fmla="*/ 687 h 2712"/>
                      <a:gd name="T56" fmla="*/ 2411 w 5547"/>
                      <a:gd name="T57" fmla="*/ 2060 h 2712"/>
                      <a:gd name="T58" fmla="*/ 2368 w 5547"/>
                      <a:gd name="T59" fmla="*/ 2101 h 2712"/>
                      <a:gd name="T60" fmla="*/ 3695 w 5547"/>
                      <a:gd name="T61" fmla="*/ 2062 h 2712"/>
                      <a:gd name="T62" fmla="*/ 3655 w 5547"/>
                      <a:gd name="T63" fmla="*/ 2101 h 2712"/>
                      <a:gd name="T64" fmla="*/ 3186 w 5547"/>
                      <a:gd name="T65" fmla="*/ 2101 h 2712"/>
                      <a:gd name="T66" fmla="*/ 3145 w 5547"/>
                      <a:gd name="T67" fmla="*/ 2057 h 2712"/>
                      <a:gd name="T68" fmla="*/ 3146 w 5547"/>
                      <a:gd name="T69" fmla="*/ 1375 h 2712"/>
                      <a:gd name="T70" fmla="*/ 3145 w 5547"/>
                      <a:gd name="T71" fmla="*/ 693 h 2712"/>
                      <a:gd name="T72" fmla="*/ 3192 w 5547"/>
                      <a:gd name="T73" fmla="*/ 647 h 2712"/>
                      <a:gd name="T74" fmla="*/ 3653 w 5547"/>
                      <a:gd name="T75" fmla="*/ 647 h 2712"/>
                      <a:gd name="T76" fmla="*/ 3696 w 5547"/>
                      <a:gd name="T77" fmla="*/ 689 h 2712"/>
                      <a:gd name="T78" fmla="*/ 3695 w 5547"/>
                      <a:gd name="T79" fmla="*/ 2062 h 2712"/>
                      <a:gd name="T80" fmla="*/ 4980 w 5547"/>
                      <a:gd name="T81" fmla="*/ 2060 h 2712"/>
                      <a:gd name="T82" fmla="*/ 4940 w 5547"/>
                      <a:gd name="T83" fmla="*/ 2101 h 2712"/>
                      <a:gd name="T84" fmla="*/ 4471 w 5547"/>
                      <a:gd name="T85" fmla="*/ 2101 h 2712"/>
                      <a:gd name="T86" fmla="*/ 4429 w 5547"/>
                      <a:gd name="T87" fmla="*/ 2058 h 2712"/>
                      <a:gd name="T88" fmla="*/ 4430 w 5547"/>
                      <a:gd name="T89" fmla="*/ 1372 h 2712"/>
                      <a:gd name="T90" fmla="*/ 4429 w 5547"/>
                      <a:gd name="T91" fmla="*/ 694 h 2712"/>
                      <a:gd name="T92" fmla="*/ 4475 w 5547"/>
                      <a:gd name="T93" fmla="*/ 647 h 2712"/>
                      <a:gd name="T94" fmla="*/ 4936 w 5547"/>
                      <a:gd name="T95" fmla="*/ 647 h 2712"/>
                      <a:gd name="T96" fmla="*/ 4980 w 5547"/>
                      <a:gd name="T97" fmla="*/ 688 h 2712"/>
                      <a:gd name="T98" fmla="*/ 4980 w 5547"/>
                      <a:gd name="T99" fmla="*/ 2060 h 271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</a:cxnLst>
                    <a:rect l="0" t="0" r="r" b="b"/>
                    <a:pathLst>
                      <a:path w="5547" h="2712">
                        <a:moveTo>
                          <a:pt x="5547" y="53"/>
                        </a:moveTo>
                        <a:cubicBezTo>
                          <a:pt x="5547" y="10"/>
                          <a:pt x="5535" y="0"/>
                          <a:pt x="5493" y="0"/>
                        </a:cubicBezTo>
                        <a:cubicBezTo>
                          <a:pt x="3680" y="1"/>
                          <a:pt x="1867" y="1"/>
                          <a:pt x="55" y="0"/>
                        </a:cubicBezTo>
                        <a:cubicBezTo>
                          <a:pt x="13" y="0"/>
                          <a:pt x="0" y="10"/>
                          <a:pt x="0" y="53"/>
                        </a:cubicBezTo>
                        <a:cubicBezTo>
                          <a:pt x="2" y="921"/>
                          <a:pt x="2" y="1789"/>
                          <a:pt x="0" y="2657"/>
                        </a:cubicBezTo>
                        <a:cubicBezTo>
                          <a:pt x="0" y="2703"/>
                          <a:pt x="13" y="2712"/>
                          <a:pt x="57" y="2712"/>
                        </a:cubicBezTo>
                        <a:cubicBezTo>
                          <a:pt x="962" y="2711"/>
                          <a:pt x="1867" y="2711"/>
                          <a:pt x="2771" y="2711"/>
                        </a:cubicBezTo>
                        <a:cubicBezTo>
                          <a:pt x="3679" y="2711"/>
                          <a:pt x="4587" y="2711"/>
                          <a:pt x="5495" y="2712"/>
                        </a:cubicBezTo>
                        <a:cubicBezTo>
                          <a:pt x="5534" y="2712"/>
                          <a:pt x="5547" y="2703"/>
                          <a:pt x="5547" y="2662"/>
                        </a:cubicBezTo>
                        <a:cubicBezTo>
                          <a:pt x="5546" y="1792"/>
                          <a:pt x="5546" y="923"/>
                          <a:pt x="5547" y="53"/>
                        </a:cubicBezTo>
                        <a:close/>
                        <a:moveTo>
                          <a:pt x="1076" y="2075"/>
                        </a:moveTo>
                        <a:cubicBezTo>
                          <a:pt x="922" y="2073"/>
                          <a:pt x="766" y="2073"/>
                          <a:pt x="612" y="2075"/>
                        </a:cubicBezTo>
                        <a:cubicBezTo>
                          <a:pt x="575" y="2075"/>
                          <a:pt x="567" y="2063"/>
                          <a:pt x="568" y="2029"/>
                        </a:cubicBezTo>
                        <a:cubicBezTo>
                          <a:pt x="569" y="1801"/>
                          <a:pt x="568" y="1572"/>
                          <a:pt x="568" y="1343"/>
                        </a:cubicBezTo>
                        <a:cubicBezTo>
                          <a:pt x="568" y="1117"/>
                          <a:pt x="569" y="891"/>
                          <a:pt x="568" y="666"/>
                        </a:cubicBezTo>
                        <a:cubicBezTo>
                          <a:pt x="567" y="632"/>
                          <a:pt x="575" y="620"/>
                          <a:pt x="612" y="620"/>
                        </a:cubicBezTo>
                        <a:cubicBezTo>
                          <a:pt x="766" y="622"/>
                          <a:pt x="922" y="622"/>
                          <a:pt x="1076" y="620"/>
                        </a:cubicBezTo>
                        <a:cubicBezTo>
                          <a:pt x="1110" y="620"/>
                          <a:pt x="1118" y="631"/>
                          <a:pt x="1118" y="663"/>
                        </a:cubicBezTo>
                        <a:cubicBezTo>
                          <a:pt x="1117" y="1119"/>
                          <a:pt x="1117" y="1576"/>
                          <a:pt x="1118" y="2032"/>
                        </a:cubicBezTo>
                        <a:cubicBezTo>
                          <a:pt x="1118" y="2064"/>
                          <a:pt x="1110" y="2075"/>
                          <a:pt x="1076" y="2075"/>
                        </a:cubicBezTo>
                        <a:close/>
                        <a:moveTo>
                          <a:pt x="2368" y="2101"/>
                        </a:moveTo>
                        <a:cubicBezTo>
                          <a:pt x="2210" y="2100"/>
                          <a:pt x="2052" y="2099"/>
                          <a:pt x="1894" y="2101"/>
                        </a:cubicBezTo>
                        <a:cubicBezTo>
                          <a:pt x="1861" y="2101"/>
                          <a:pt x="1852" y="2092"/>
                          <a:pt x="1852" y="2059"/>
                        </a:cubicBezTo>
                        <a:cubicBezTo>
                          <a:pt x="1853" y="1830"/>
                          <a:pt x="1853" y="1601"/>
                          <a:pt x="1853" y="1373"/>
                        </a:cubicBezTo>
                        <a:cubicBezTo>
                          <a:pt x="1853" y="1147"/>
                          <a:pt x="1853" y="921"/>
                          <a:pt x="1852" y="695"/>
                        </a:cubicBezTo>
                        <a:cubicBezTo>
                          <a:pt x="1852" y="660"/>
                          <a:pt x="1859" y="646"/>
                          <a:pt x="1897" y="647"/>
                        </a:cubicBezTo>
                        <a:cubicBezTo>
                          <a:pt x="2055" y="649"/>
                          <a:pt x="2213" y="649"/>
                          <a:pt x="2371" y="647"/>
                        </a:cubicBezTo>
                        <a:cubicBezTo>
                          <a:pt x="2402" y="647"/>
                          <a:pt x="2411" y="656"/>
                          <a:pt x="2411" y="687"/>
                        </a:cubicBezTo>
                        <a:cubicBezTo>
                          <a:pt x="2410" y="1145"/>
                          <a:pt x="2410" y="1602"/>
                          <a:pt x="2411" y="2060"/>
                        </a:cubicBezTo>
                        <a:cubicBezTo>
                          <a:pt x="2411" y="2094"/>
                          <a:pt x="2400" y="2101"/>
                          <a:pt x="2368" y="2101"/>
                        </a:cubicBezTo>
                        <a:close/>
                        <a:moveTo>
                          <a:pt x="3695" y="2062"/>
                        </a:moveTo>
                        <a:cubicBezTo>
                          <a:pt x="3696" y="2093"/>
                          <a:pt x="3685" y="2101"/>
                          <a:pt x="3655" y="2101"/>
                        </a:cubicBezTo>
                        <a:cubicBezTo>
                          <a:pt x="3498" y="2100"/>
                          <a:pt x="3342" y="2099"/>
                          <a:pt x="3186" y="2101"/>
                        </a:cubicBezTo>
                        <a:cubicBezTo>
                          <a:pt x="3150" y="2102"/>
                          <a:pt x="3145" y="2088"/>
                          <a:pt x="3145" y="2057"/>
                        </a:cubicBezTo>
                        <a:cubicBezTo>
                          <a:pt x="3146" y="1830"/>
                          <a:pt x="3146" y="1603"/>
                          <a:pt x="3146" y="1375"/>
                        </a:cubicBezTo>
                        <a:cubicBezTo>
                          <a:pt x="3146" y="1148"/>
                          <a:pt x="3147" y="921"/>
                          <a:pt x="3145" y="693"/>
                        </a:cubicBezTo>
                        <a:cubicBezTo>
                          <a:pt x="3145" y="656"/>
                          <a:pt x="3156" y="647"/>
                          <a:pt x="3192" y="647"/>
                        </a:cubicBezTo>
                        <a:cubicBezTo>
                          <a:pt x="3346" y="649"/>
                          <a:pt x="3499" y="649"/>
                          <a:pt x="3653" y="647"/>
                        </a:cubicBezTo>
                        <a:cubicBezTo>
                          <a:pt x="3685" y="647"/>
                          <a:pt x="3696" y="655"/>
                          <a:pt x="3696" y="689"/>
                        </a:cubicBezTo>
                        <a:cubicBezTo>
                          <a:pt x="3694" y="1146"/>
                          <a:pt x="3695" y="1604"/>
                          <a:pt x="3695" y="2062"/>
                        </a:cubicBezTo>
                        <a:close/>
                        <a:moveTo>
                          <a:pt x="4980" y="2060"/>
                        </a:moveTo>
                        <a:cubicBezTo>
                          <a:pt x="4980" y="2091"/>
                          <a:pt x="4972" y="2101"/>
                          <a:pt x="4940" y="2101"/>
                        </a:cubicBezTo>
                        <a:cubicBezTo>
                          <a:pt x="4784" y="2100"/>
                          <a:pt x="4627" y="2099"/>
                          <a:pt x="4471" y="2101"/>
                        </a:cubicBezTo>
                        <a:cubicBezTo>
                          <a:pt x="4437" y="2102"/>
                          <a:pt x="4429" y="2091"/>
                          <a:pt x="4429" y="2058"/>
                        </a:cubicBezTo>
                        <a:cubicBezTo>
                          <a:pt x="4431" y="1829"/>
                          <a:pt x="4430" y="1601"/>
                          <a:pt x="4430" y="1372"/>
                        </a:cubicBezTo>
                        <a:cubicBezTo>
                          <a:pt x="4430" y="1146"/>
                          <a:pt x="4431" y="920"/>
                          <a:pt x="4429" y="694"/>
                        </a:cubicBezTo>
                        <a:cubicBezTo>
                          <a:pt x="4429" y="658"/>
                          <a:pt x="4438" y="646"/>
                          <a:pt x="4475" y="647"/>
                        </a:cubicBezTo>
                        <a:cubicBezTo>
                          <a:pt x="4629" y="649"/>
                          <a:pt x="4782" y="649"/>
                          <a:pt x="4936" y="647"/>
                        </a:cubicBezTo>
                        <a:cubicBezTo>
                          <a:pt x="4967" y="647"/>
                          <a:pt x="4980" y="652"/>
                          <a:pt x="4980" y="688"/>
                        </a:cubicBezTo>
                        <a:cubicBezTo>
                          <a:pt x="4979" y="1145"/>
                          <a:pt x="4979" y="1603"/>
                          <a:pt x="4980" y="206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269" name="Group 811"/>
                <p:cNvGrpSpPr>
                  <a:grpSpLocks noChangeAspect="1"/>
                </p:cNvGrpSpPr>
                <p:nvPr/>
              </p:nvGrpSpPr>
              <p:grpSpPr bwMode="auto">
                <a:xfrm>
                  <a:off x="15030029" y="2489240"/>
                  <a:ext cx="154472" cy="129711"/>
                  <a:chOff x="8065" y="-446"/>
                  <a:chExt cx="418" cy="351"/>
                </a:xfrm>
                <a:solidFill>
                  <a:schemeClr val="accent2">
                    <a:lumMod val="75000"/>
                  </a:schemeClr>
                </a:solidFill>
              </p:grpSpPr>
              <p:sp>
                <p:nvSpPr>
                  <p:cNvPr id="1280" name="Freeform 812"/>
                  <p:cNvSpPr>
                    <a:spLocks/>
                  </p:cNvSpPr>
                  <p:nvPr/>
                </p:nvSpPr>
                <p:spPr bwMode="auto">
                  <a:xfrm>
                    <a:off x="8065" y="-118"/>
                    <a:ext cx="418" cy="23"/>
                  </a:xfrm>
                  <a:custGeom>
                    <a:avLst/>
                    <a:gdLst>
                      <a:gd name="T0" fmla="*/ 3008 w 6025"/>
                      <a:gd name="T1" fmla="*/ 336 h 337"/>
                      <a:gd name="T2" fmla="*/ 59 w 6025"/>
                      <a:gd name="T3" fmla="*/ 337 h 337"/>
                      <a:gd name="T4" fmla="*/ 2 w 6025"/>
                      <a:gd name="T5" fmla="*/ 281 h 337"/>
                      <a:gd name="T6" fmla="*/ 3 w 6025"/>
                      <a:gd name="T7" fmla="*/ 47 h 337"/>
                      <a:gd name="T8" fmla="*/ 43 w 6025"/>
                      <a:gd name="T9" fmla="*/ 8 h 337"/>
                      <a:gd name="T10" fmla="*/ 65 w 6025"/>
                      <a:gd name="T11" fmla="*/ 8 h 337"/>
                      <a:gd name="T12" fmla="*/ 5955 w 6025"/>
                      <a:gd name="T13" fmla="*/ 8 h 337"/>
                      <a:gd name="T14" fmla="*/ 6017 w 6025"/>
                      <a:gd name="T15" fmla="*/ 69 h 337"/>
                      <a:gd name="T16" fmla="*/ 6018 w 6025"/>
                      <a:gd name="T17" fmla="*/ 290 h 337"/>
                      <a:gd name="T18" fmla="*/ 5970 w 6025"/>
                      <a:gd name="T19" fmla="*/ 336 h 337"/>
                      <a:gd name="T20" fmla="*/ 4589 w 6025"/>
                      <a:gd name="T21" fmla="*/ 336 h 337"/>
                      <a:gd name="T22" fmla="*/ 3008 w 6025"/>
                      <a:gd name="T23" fmla="*/ 336 h 33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6025" h="337">
                        <a:moveTo>
                          <a:pt x="3008" y="336"/>
                        </a:moveTo>
                        <a:cubicBezTo>
                          <a:pt x="2025" y="336"/>
                          <a:pt x="1042" y="335"/>
                          <a:pt x="59" y="337"/>
                        </a:cubicBezTo>
                        <a:cubicBezTo>
                          <a:pt x="15" y="337"/>
                          <a:pt x="0" y="328"/>
                          <a:pt x="2" y="281"/>
                        </a:cubicBezTo>
                        <a:cubicBezTo>
                          <a:pt x="6" y="203"/>
                          <a:pt x="5" y="125"/>
                          <a:pt x="3" y="47"/>
                        </a:cubicBezTo>
                        <a:cubicBezTo>
                          <a:pt x="2" y="15"/>
                          <a:pt x="13" y="4"/>
                          <a:pt x="43" y="8"/>
                        </a:cubicBezTo>
                        <a:cubicBezTo>
                          <a:pt x="50" y="9"/>
                          <a:pt x="58" y="8"/>
                          <a:pt x="65" y="8"/>
                        </a:cubicBezTo>
                        <a:cubicBezTo>
                          <a:pt x="2029" y="8"/>
                          <a:pt x="3992" y="8"/>
                          <a:pt x="5955" y="8"/>
                        </a:cubicBezTo>
                        <a:cubicBezTo>
                          <a:pt x="6025" y="8"/>
                          <a:pt x="6017" y="0"/>
                          <a:pt x="6017" y="69"/>
                        </a:cubicBezTo>
                        <a:cubicBezTo>
                          <a:pt x="6017" y="143"/>
                          <a:pt x="6015" y="216"/>
                          <a:pt x="6018" y="290"/>
                        </a:cubicBezTo>
                        <a:cubicBezTo>
                          <a:pt x="6019" y="328"/>
                          <a:pt x="6006" y="336"/>
                          <a:pt x="5970" y="336"/>
                        </a:cubicBezTo>
                        <a:cubicBezTo>
                          <a:pt x="5510" y="335"/>
                          <a:pt x="5049" y="336"/>
                          <a:pt x="4589" y="336"/>
                        </a:cubicBezTo>
                        <a:cubicBezTo>
                          <a:pt x="4062" y="336"/>
                          <a:pt x="3535" y="336"/>
                          <a:pt x="3008" y="33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281" name="Freeform 813"/>
                  <p:cNvSpPr>
                    <a:spLocks/>
                  </p:cNvSpPr>
                  <p:nvPr/>
                </p:nvSpPr>
                <p:spPr bwMode="auto">
                  <a:xfrm>
                    <a:off x="8065" y="-342"/>
                    <a:ext cx="418" cy="23"/>
                  </a:xfrm>
                  <a:custGeom>
                    <a:avLst/>
                    <a:gdLst>
                      <a:gd name="T0" fmla="*/ 3008 w 6025"/>
                      <a:gd name="T1" fmla="*/ 336 h 337"/>
                      <a:gd name="T2" fmla="*/ 59 w 6025"/>
                      <a:gd name="T3" fmla="*/ 337 h 337"/>
                      <a:gd name="T4" fmla="*/ 2 w 6025"/>
                      <a:gd name="T5" fmla="*/ 281 h 337"/>
                      <a:gd name="T6" fmla="*/ 3 w 6025"/>
                      <a:gd name="T7" fmla="*/ 47 h 337"/>
                      <a:gd name="T8" fmla="*/ 43 w 6025"/>
                      <a:gd name="T9" fmla="*/ 8 h 337"/>
                      <a:gd name="T10" fmla="*/ 65 w 6025"/>
                      <a:gd name="T11" fmla="*/ 8 h 337"/>
                      <a:gd name="T12" fmla="*/ 5955 w 6025"/>
                      <a:gd name="T13" fmla="*/ 8 h 337"/>
                      <a:gd name="T14" fmla="*/ 6017 w 6025"/>
                      <a:gd name="T15" fmla="*/ 69 h 337"/>
                      <a:gd name="T16" fmla="*/ 6018 w 6025"/>
                      <a:gd name="T17" fmla="*/ 290 h 337"/>
                      <a:gd name="T18" fmla="*/ 5971 w 6025"/>
                      <a:gd name="T19" fmla="*/ 336 h 337"/>
                      <a:gd name="T20" fmla="*/ 4624 w 6025"/>
                      <a:gd name="T21" fmla="*/ 336 h 337"/>
                      <a:gd name="T22" fmla="*/ 3008 w 6025"/>
                      <a:gd name="T23" fmla="*/ 336 h 33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6025" h="337">
                        <a:moveTo>
                          <a:pt x="3008" y="336"/>
                        </a:moveTo>
                        <a:cubicBezTo>
                          <a:pt x="2025" y="336"/>
                          <a:pt x="1042" y="335"/>
                          <a:pt x="59" y="337"/>
                        </a:cubicBezTo>
                        <a:cubicBezTo>
                          <a:pt x="15" y="337"/>
                          <a:pt x="0" y="328"/>
                          <a:pt x="2" y="281"/>
                        </a:cubicBezTo>
                        <a:cubicBezTo>
                          <a:pt x="6" y="203"/>
                          <a:pt x="5" y="125"/>
                          <a:pt x="3" y="47"/>
                        </a:cubicBezTo>
                        <a:cubicBezTo>
                          <a:pt x="2" y="15"/>
                          <a:pt x="13" y="4"/>
                          <a:pt x="43" y="8"/>
                        </a:cubicBezTo>
                        <a:cubicBezTo>
                          <a:pt x="50" y="9"/>
                          <a:pt x="58" y="8"/>
                          <a:pt x="65" y="8"/>
                        </a:cubicBezTo>
                        <a:cubicBezTo>
                          <a:pt x="2028" y="8"/>
                          <a:pt x="3992" y="8"/>
                          <a:pt x="5955" y="8"/>
                        </a:cubicBezTo>
                        <a:cubicBezTo>
                          <a:pt x="6025" y="8"/>
                          <a:pt x="6017" y="0"/>
                          <a:pt x="6017" y="69"/>
                        </a:cubicBezTo>
                        <a:cubicBezTo>
                          <a:pt x="6017" y="143"/>
                          <a:pt x="6015" y="217"/>
                          <a:pt x="6018" y="290"/>
                        </a:cubicBezTo>
                        <a:cubicBezTo>
                          <a:pt x="6019" y="328"/>
                          <a:pt x="6007" y="337"/>
                          <a:pt x="5971" y="336"/>
                        </a:cubicBezTo>
                        <a:cubicBezTo>
                          <a:pt x="5522" y="335"/>
                          <a:pt x="5073" y="336"/>
                          <a:pt x="4624" y="336"/>
                        </a:cubicBezTo>
                        <a:cubicBezTo>
                          <a:pt x="4086" y="336"/>
                          <a:pt x="3547" y="336"/>
                          <a:pt x="3008" y="33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282" name="Freeform 814"/>
                  <p:cNvSpPr>
                    <a:spLocks/>
                  </p:cNvSpPr>
                  <p:nvPr/>
                </p:nvSpPr>
                <p:spPr bwMode="auto">
                  <a:xfrm>
                    <a:off x="8138" y="-446"/>
                    <a:ext cx="272" cy="96"/>
                  </a:xfrm>
                  <a:custGeom>
                    <a:avLst/>
                    <a:gdLst>
                      <a:gd name="T0" fmla="*/ 3923 w 3923"/>
                      <a:gd name="T1" fmla="*/ 1389 h 1389"/>
                      <a:gd name="T2" fmla="*/ 3403 w 3923"/>
                      <a:gd name="T3" fmla="*/ 1389 h 1389"/>
                      <a:gd name="T4" fmla="*/ 3351 w 3923"/>
                      <a:gd name="T5" fmla="*/ 1369 h 1389"/>
                      <a:gd name="T6" fmla="*/ 2351 w 3923"/>
                      <a:gd name="T7" fmla="*/ 662 h 1389"/>
                      <a:gd name="T8" fmla="*/ 1984 w 3923"/>
                      <a:gd name="T9" fmla="*/ 401 h 1389"/>
                      <a:gd name="T10" fmla="*/ 1926 w 3923"/>
                      <a:gd name="T11" fmla="*/ 407 h 1389"/>
                      <a:gd name="T12" fmla="*/ 1046 w 3923"/>
                      <a:gd name="T13" fmla="*/ 1030 h 1389"/>
                      <a:gd name="T14" fmla="*/ 562 w 3923"/>
                      <a:gd name="T15" fmla="*/ 1372 h 1389"/>
                      <a:gd name="T16" fmla="*/ 518 w 3923"/>
                      <a:gd name="T17" fmla="*/ 1389 h 1389"/>
                      <a:gd name="T18" fmla="*/ 18 w 3923"/>
                      <a:gd name="T19" fmla="*/ 1389 h 1389"/>
                      <a:gd name="T20" fmla="*/ 0 w 3923"/>
                      <a:gd name="T21" fmla="*/ 1384 h 1389"/>
                      <a:gd name="T22" fmla="*/ 208 w 3923"/>
                      <a:gd name="T23" fmla="*/ 1236 h 1389"/>
                      <a:gd name="T24" fmla="*/ 1708 w 3923"/>
                      <a:gd name="T25" fmla="*/ 173 h 1389"/>
                      <a:gd name="T26" fmla="*/ 1928 w 3923"/>
                      <a:gd name="T27" fmla="*/ 17 h 1389"/>
                      <a:gd name="T28" fmla="*/ 1990 w 3923"/>
                      <a:gd name="T29" fmla="*/ 18 h 1389"/>
                      <a:gd name="T30" fmla="*/ 3054 w 3923"/>
                      <a:gd name="T31" fmla="*/ 771 h 1389"/>
                      <a:gd name="T32" fmla="*/ 3898 w 3923"/>
                      <a:gd name="T33" fmla="*/ 1369 h 1389"/>
                      <a:gd name="T34" fmla="*/ 3923 w 3923"/>
                      <a:gd name="T35" fmla="*/ 1389 h 138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</a:cxnLst>
                    <a:rect l="0" t="0" r="r" b="b"/>
                    <a:pathLst>
                      <a:path w="3923" h="1389">
                        <a:moveTo>
                          <a:pt x="3923" y="1389"/>
                        </a:moveTo>
                        <a:cubicBezTo>
                          <a:pt x="3742" y="1389"/>
                          <a:pt x="3573" y="1388"/>
                          <a:pt x="3403" y="1389"/>
                        </a:cubicBezTo>
                        <a:cubicBezTo>
                          <a:pt x="3382" y="1389"/>
                          <a:pt x="3367" y="1379"/>
                          <a:pt x="3351" y="1369"/>
                        </a:cubicBezTo>
                        <a:cubicBezTo>
                          <a:pt x="3018" y="1133"/>
                          <a:pt x="2684" y="898"/>
                          <a:pt x="2351" y="662"/>
                        </a:cubicBezTo>
                        <a:cubicBezTo>
                          <a:pt x="2228" y="575"/>
                          <a:pt x="2105" y="489"/>
                          <a:pt x="1984" y="401"/>
                        </a:cubicBezTo>
                        <a:cubicBezTo>
                          <a:pt x="1959" y="383"/>
                          <a:pt x="1944" y="394"/>
                          <a:pt x="1926" y="407"/>
                        </a:cubicBezTo>
                        <a:cubicBezTo>
                          <a:pt x="1632" y="615"/>
                          <a:pt x="1339" y="822"/>
                          <a:pt x="1046" y="1030"/>
                        </a:cubicBezTo>
                        <a:cubicBezTo>
                          <a:pt x="884" y="1144"/>
                          <a:pt x="723" y="1258"/>
                          <a:pt x="562" y="1372"/>
                        </a:cubicBezTo>
                        <a:cubicBezTo>
                          <a:pt x="548" y="1382"/>
                          <a:pt x="536" y="1389"/>
                          <a:pt x="518" y="1389"/>
                        </a:cubicBezTo>
                        <a:cubicBezTo>
                          <a:pt x="351" y="1389"/>
                          <a:pt x="185" y="1389"/>
                          <a:pt x="18" y="1389"/>
                        </a:cubicBezTo>
                        <a:cubicBezTo>
                          <a:pt x="14" y="1389"/>
                          <a:pt x="10" y="1387"/>
                          <a:pt x="0" y="1384"/>
                        </a:cubicBezTo>
                        <a:cubicBezTo>
                          <a:pt x="72" y="1332"/>
                          <a:pt x="140" y="1284"/>
                          <a:pt x="208" y="1236"/>
                        </a:cubicBezTo>
                        <a:cubicBezTo>
                          <a:pt x="708" y="882"/>
                          <a:pt x="1208" y="527"/>
                          <a:pt x="1708" y="173"/>
                        </a:cubicBezTo>
                        <a:cubicBezTo>
                          <a:pt x="1782" y="121"/>
                          <a:pt x="1856" y="70"/>
                          <a:pt x="1928" y="17"/>
                        </a:cubicBezTo>
                        <a:cubicBezTo>
                          <a:pt x="1951" y="0"/>
                          <a:pt x="1966" y="1"/>
                          <a:pt x="1990" y="18"/>
                        </a:cubicBezTo>
                        <a:cubicBezTo>
                          <a:pt x="2344" y="269"/>
                          <a:pt x="2699" y="520"/>
                          <a:pt x="3054" y="771"/>
                        </a:cubicBezTo>
                        <a:cubicBezTo>
                          <a:pt x="3335" y="971"/>
                          <a:pt x="3616" y="1170"/>
                          <a:pt x="3898" y="1369"/>
                        </a:cubicBezTo>
                        <a:cubicBezTo>
                          <a:pt x="3904" y="1373"/>
                          <a:pt x="3909" y="1378"/>
                          <a:pt x="3923" y="138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283" name="Freeform 815"/>
                  <p:cNvSpPr>
                    <a:spLocks/>
                  </p:cNvSpPr>
                  <p:nvPr/>
                </p:nvSpPr>
                <p:spPr bwMode="auto">
                  <a:xfrm>
                    <a:off x="8199" y="-403"/>
                    <a:ext cx="150" cy="53"/>
                  </a:xfrm>
                  <a:custGeom>
                    <a:avLst/>
                    <a:gdLst>
                      <a:gd name="T0" fmla="*/ 2161 w 2161"/>
                      <a:gd name="T1" fmla="*/ 761 h 761"/>
                      <a:gd name="T2" fmla="*/ 0 w 2161"/>
                      <a:gd name="T3" fmla="*/ 761 h 761"/>
                      <a:gd name="T4" fmla="*/ 222 w 2161"/>
                      <a:gd name="T5" fmla="*/ 604 h 761"/>
                      <a:gd name="T6" fmla="*/ 1030 w 2161"/>
                      <a:gd name="T7" fmla="*/ 31 h 761"/>
                      <a:gd name="T8" fmla="*/ 1133 w 2161"/>
                      <a:gd name="T9" fmla="*/ 29 h 761"/>
                      <a:gd name="T10" fmla="*/ 2143 w 2161"/>
                      <a:gd name="T11" fmla="*/ 745 h 761"/>
                      <a:gd name="T12" fmla="*/ 2161 w 2161"/>
                      <a:gd name="T13" fmla="*/ 761 h 76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2161" h="761">
                        <a:moveTo>
                          <a:pt x="2161" y="761"/>
                        </a:moveTo>
                        <a:cubicBezTo>
                          <a:pt x="1438" y="761"/>
                          <a:pt x="724" y="761"/>
                          <a:pt x="0" y="761"/>
                        </a:cubicBezTo>
                        <a:cubicBezTo>
                          <a:pt x="79" y="705"/>
                          <a:pt x="150" y="654"/>
                          <a:pt x="222" y="604"/>
                        </a:cubicBezTo>
                        <a:cubicBezTo>
                          <a:pt x="491" y="413"/>
                          <a:pt x="761" y="223"/>
                          <a:pt x="1030" y="31"/>
                        </a:cubicBezTo>
                        <a:cubicBezTo>
                          <a:pt x="1067" y="5"/>
                          <a:pt x="1093" y="0"/>
                          <a:pt x="1133" y="29"/>
                        </a:cubicBezTo>
                        <a:cubicBezTo>
                          <a:pt x="1469" y="269"/>
                          <a:pt x="1806" y="507"/>
                          <a:pt x="2143" y="745"/>
                        </a:cubicBezTo>
                        <a:cubicBezTo>
                          <a:pt x="2148" y="748"/>
                          <a:pt x="2151" y="752"/>
                          <a:pt x="2161" y="76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284" name="Freeform 816"/>
                  <p:cNvSpPr>
                    <a:spLocks noEditPoints="1"/>
                  </p:cNvSpPr>
                  <p:nvPr/>
                </p:nvSpPr>
                <p:spPr bwMode="auto">
                  <a:xfrm>
                    <a:off x="8081" y="-313"/>
                    <a:ext cx="385" cy="188"/>
                  </a:xfrm>
                  <a:custGeom>
                    <a:avLst/>
                    <a:gdLst>
                      <a:gd name="T0" fmla="*/ 5547 w 5547"/>
                      <a:gd name="T1" fmla="*/ 53 h 2712"/>
                      <a:gd name="T2" fmla="*/ 5493 w 5547"/>
                      <a:gd name="T3" fmla="*/ 0 h 2712"/>
                      <a:gd name="T4" fmla="*/ 55 w 5547"/>
                      <a:gd name="T5" fmla="*/ 0 h 2712"/>
                      <a:gd name="T6" fmla="*/ 0 w 5547"/>
                      <a:gd name="T7" fmla="*/ 53 h 2712"/>
                      <a:gd name="T8" fmla="*/ 0 w 5547"/>
                      <a:gd name="T9" fmla="*/ 2657 h 2712"/>
                      <a:gd name="T10" fmla="*/ 57 w 5547"/>
                      <a:gd name="T11" fmla="*/ 2712 h 2712"/>
                      <a:gd name="T12" fmla="*/ 2771 w 5547"/>
                      <a:gd name="T13" fmla="*/ 2711 h 2712"/>
                      <a:gd name="T14" fmla="*/ 5495 w 5547"/>
                      <a:gd name="T15" fmla="*/ 2712 h 2712"/>
                      <a:gd name="T16" fmla="*/ 5547 w 5547"/>
                      <a:gd name="T17" fmla="*/ 2662 h 2712"/>
                      <a:gd name="T18" fmla="*/ 5547 w 5547"/>
                      <a:gd name="T19" fmla="*/ 53 h 2712"/>
                      <a:gd name="T20" fmla="*/ 1076 w 5547"/>
                      <a:gd name="T21" fmla="*/ 2075 h 2712"/>
                      <a:gd name="T22" fmla="*/ 612 w 5547"/>
                      <a:gd name="T23" fmla="*/ 2075 h 2712"/>
                      <a:gd name="T24" fmla="*/ 568 w 5547"/>
                      <a:gd name="T25" fmla="*/ 2029 h 2712"/>
                      <a:gd name="T26" fmla="*/ 568 w 5547"/>
                      <a:gd name="T27" fmla="*/ 1343 h 2712"/>
                      <a:gd name="T28" fmla="*/ 568 w 5547"/>
                      <a:gd name="T29" fmla="*/ 666 h 2712"/>
                      <a:gd name="T30" fmla="*/ 612 w 5547"/>
                      <a:gd name="T31" fmla="*/ 620 h 2712"/>
                      <a:gd name="T32" fmla="*/ 1076 w 5547"/>
                      <a:gd name="T33" fmla="*/ 620 h 2712"/>
                      <a:gd name="T34" fmla="*/ 1118 w 5547"/>
                      <a:gd name="T35" fmla="*/ 663 h 2712"/>
                      <a:gd name="T36" fmla="*/ 1118 w 5547"/>
                      <a:gd name="T37" fmla="*/ 2032 h 2712"/>
                      <a:gd name="T38" fmla="*/ 1076 w 5547"/>
                      <a:gd name="T39" fmla="*/ 2075 h 2712"/>
                      <a:gd name="T40" fmla="*/ 2368 w 5547"/>
                      <a:gd name="T41" fmla="*/ 2101 h 2712"/>
                      <a:gd name="T42" fmla="*/ 1894 w 5547"/>
                      <a:gd name="T43" fmla="*/ 2101 h 2712"/>
                      <a:gd name="T44" fmla="*/ 1852 w 5547"/>
                      <a:gd name="T45" fmla="*/ 2059 h 2712"/>
                      <a:gd name="T46" fmla="*/ 1853 w 5547"/>
                      <a:gd name="T47" fmla="*/ 1373 h 2712"/>
                      <a:gd name="T48" fmla="*/ 1852 w 5547"/>
                      <a:gd name="T49" fmla="*/ 695 h 2712"/>
                      <a:gd name="T50" fmla="*/ 1897 w 5547"/>
                      <a:gd name="T51" fmla="*/ 647 h 2712"/>
                      <a:gd name="T52" fmla="*/ 2371 w 5547"/>
                      <a:gd name="T53" fmla="*/ 647 h 2712"/>
                      <a:gd name="T54" fmla="*/ 2411 w 5547"/>
                      <a:gd name="T55" fmla="*/ 687 h 2712"/>
                      <a:gd name="T56" fmla="*/ 2411 w 5547"/>
                      <a:gd name="T57" fmla="*/ 2060 h 2712"/>
                      <a:gd name="T58" fmla="*/ 2368 w 5547"/>
                      <a:gd name="T59" fmla="*/ 2101 h 2712"/>
                      <a:gd name="T60" fmla="*/ 3695 w 5547"/>
                      <a:gd name="T61" fmla="*/ 2062 h 2712"/>
                      <a:gd name="T62" fmla="*/ 3655 w 5547"/>
                      <a:gd name="T63" fmla="*/ 2101 h 2712"/>
                      <a:gd name="T64" fmla="*/ 3186 w 5547"/>
                      <a:gd name="T65" fmla="*/ 2101 h 2712"/>
                      <a:gd name="T66" fmla="*/ 3145 w 5547"/>
                      <a:gd name="T67" fmla="*/ 2057 h 2712"/>
                      <a:gd name="T68" fmla="*/ 3146 w 5547"/>
                      <a:gd name="T69" fmla="*/ 1375 h 2712"/>
                      <a:gd name="T70" fmla="*/ 3145 w 5547"/>
                      <a:gd name="T71" fmla="*/ 693 h 2712"/>
                      <a:gd name="T72" fmla="*/ 3192 w 5547"/>
                      <a:gd name="T73" fmla="*/ 647 h 2712"/>
                      <a:gd name="T74" fmla="*/ 3653 w 5547"/>
                      <a:gd name="T75" fmla="*/ 647 h 2712"/>
                      <a:gd name="T76" fmla="*/ 3696 w 5547"/>
                      <a:gd name="T77" fmla="*/ 689 h 2712"/>
                      <a:gd name="T78" fmla="*/ 3695 w 5547"/>
                      <a:gd name="T79" fmla="*/ 2062 h 2712"/>
                      <a:gd name="T80" fmla="*/ 4980 w 5547"/>
                      <a:gd name="T81" fmla="*/ 2060 h 2712"/>
                      <a:gd name="T82" fmla="*/ 4940 w 5547"/>
                      <a:gd name="T83" fmla="*/ 2101 h 2712"/>
                      <a:gd name="T84" fmla="*/ 4471 w 5547"/>
                      <a:gd name="T85" fmla="*/ 2101 h 2712"/>
                      <a:gd name="T86" fmla="*/ 4429 w 5547"/>
                      <a:gd name="T87" fmla="*/ 2058 h 2712"/>
                      <a:gd name="T88" fmla="*/ 4430 w 5547"/>
                      <a:gd name="T89" fmla="*/ 1372 h 2712"/>
                      <a:gd name="T90" fmla="*/ 4429 w 5547"/>
                      <a:gd name="T91" fmla="*/ 694 h 2712"/>
                      <a:gd name="T92" fmla="*/ 4475 w 5547"/>
                      <a:gd name="T93" fmla="*/ 647 h 2712"/>
                      <a:gd name="T94" fmla="*/ 4936 w 5547"/>
                      <a:gd name="T95" fmla="*/ 647 h 2712"/>
                      <a:gd name="T96" fmla="*/ 4980 w 5547"/>
                      <a:gd name="T97" fmla="*/ 688 h 2712"/>
                      <a:gd name="T98" fmla="*/ 4980 w 5547"/>
                      <a:gd name="T99" fmla="*/ 2060 h 271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</a:cxnLst>
                    <a:rect l="0" t="0" r="r" b="b"/>
                    <a:pathLst>
                      <a:path w="5547" h="2712">
                        <a:moveTo>
                          <a:pt x="5547" y="53"/>
                        </a:moveTo>
                        <a:cubicBezTo>
                          <a:pt x="5547" y="10"/>
                          <a:pt x="5535" y="0"/>
                          <a:pt x="5493" y="0"/>
                        </a:cubicBezTo>
                        <a:cubicBezTo>
                          <a:pt x="3680" y="1"/>
                          <a:pt x="1867" y="1"/>
                          <a:pt x="55" y="0"/>
                        </a:cubicBezTo>
                        <a:cubicBezTo>
                          <a:pt x="13" y="0"/>
                          <a:pt x="0" y="10"/>
                          <a:pt x="0" y="53"/>
                        </a:cubicBezTo>
                        <a:cubicBezTo>
                          <a:pt x="2" y="921"/>
                          <a:pt x="2" y="1789"/>
                          <a:pt x="0" y="2657"/>
                        </a:cubicBezTo>
                        <a:cubicBezTo>
                          <a:pt x="0" y="2703"/>
                          <a:pt x="13" y="2712"/>
                          <a:pt x="57" y="2712"/>
                        </a:cubicBezTo>
                        <a:cubicBezTo>
                          <a:pt x="962" y="2711"/>
                          <a:pt x="1867" y="2711"/>
                          <a:pt x="2771" y="2711"/>
                        </a:cubicBezTo>
                        <a:cubicBezTo>
                          <a:pt x="3679" y="2711"/>
                          <a:pt x="4587" y="2711"/>
                          <a:pt x="5495" y="2712"/>
                        </a:cubicBezTo>
                        <a:cubicBezTo>
                          <a:pt x="5534" y="2712"/>
                          <a:pt x="5547" y="2703"/>
                          <a:pt x="5547" y="2662"/>
                        </a:cubicBezTo>
                        <a:cubicBezTo>
                          <a:pt x="5546" y="1792"/>
                          <a:pt x="5546" y="923"/>
                          <a:pt x="5547" y="53"/>
                        </a:cubicBezTo>
                        <a:close/>
                        <a:moveTo>
                          <a:pt x="1076" y="2075"/>
                        </a:moveTo>
                        <a:cubicBezTo>
                          <a:pt x="922" y="2073"/>
                          <a:pt x="766" y="2073"/>
                          <a:pt x="612" y="2075"/>
                        </a:cubicBezTo>
                        <a:cubicBezTo>
                          <a:pt x="575" y="2075"/>
                          <a:pt x="567" y="2063"/>
                          <a:pt x="568" y="2029"/>
                        </a:cubicBezTo>
                        <a:cubicBezTo>
                          <a:pt x="569" y="1801"/>
                          <a:pt x="568" y="1572"/>
                          <a:pt x="568" y="1343"/>
                        </a:cubicBezTo>
                        <a:cubicBezTo>
                          <a:pt x="568" y="1117"/>
                          <a:pt x="569" y="891"/>
                          <a:pt x="568" y="666"/>
                        </a:cubicBezTo>
                        <a:cubicBezTo>
                          <a:pt x="567" y="632"/>
                          <a:pt x="575" y="620"/>
                          <a:pt x="612" y="620"/>
                        </a:cubicBezTo>
                        <a:cubicBezTo>
                          <a:pt x="766" y="622"/>
                          <a:pt x="922" y="622"/>
                          <a:pt x="1076" y="620"/>
                        </a:cubicBezTo>
                        <a:cubicBezTo>
                          <a:pt x="1110" y="620"/>
                          <a:pt x="1118" y="631"/>
                          <a:pt x="1118" y="663"/>
                        </a:cubicBezTo>
                        <a:cubicBezTo>
                          <a:pt x="1117" y="1119"/>
                          <a:pt x="1117" y="1576"/>
                          <a:pt x="1118" y="2032"/>
                        </a:cubicBezTo>
                        <a:cubicBezTo>
                          <a:pt x="1118" y="2064"/>
                          <a:pt x="1110" y="2075"/>
                          <a:pt x="1076" y="2075"/>
                        </a:cubicBezTo>
                        <a:close/>
                        <a:moveTo>
                          <a:pt x="2368" y="2101"/>
                        </a:moveTo>
                        <a:cubicBezTo>
                          <a:pt x="2210" y="2100"/>
                          <a:pt x="2052" y="2099"/>
                          <a:pt x="1894" y="2101"/>
                        </a:cubicBezTo>
                        <a:cubicBezTo>
                          <a:pt x="1861" y="2101"/>
                          <a:pt x="1852" y="2092"/>
                          <a:pt x="1852" y="2059"/>
                        </a:cubicBezTo>
                        <a:cubicBezTo>
                          <a:pt x="1853" y="1830"/>
                          <a:pt x="1853" y="1601"/>
                          <a:pt x="1853" y="1373"/>
                        </a:cubicBezTo>
                        <a:cubicBezTo>
                          <a:pt x="1853" y="1147"/>
                          <a:pt x="1853" y="921"/>
                          <a:pt x="1852" y="695"/>
                        </a:cubicBezTo>
                        <a:cubicBezTo>
                          <a:pt x="1852" y="660"/>
                          <a:pt x="1859" y="646"/>
                          <a:pt x="1897" y="647"/>
                        </a:cubicBezTo>
                        <a:cubicBezTo>
                          <a:pt x="2055" y="649"/>
                          <a:pt x="2213" y="649"/>
                          <a:pt x="2371" y="647"/>
                        </a:cubicBezTo>
                        <a:cubicBezTo>
                          <a:pt x="2402" y="647"/>
                          <a:pt x="2411" y="656"/>
                          <a:pt x="2411" y="687"/>
                        </a:cubicBezTo>
                        <a:cubicBezTo>
                          <a:pt x="2410" y="1145"/>
                          <a:pt x="2410" y="1602"/>
                          <a:pt x="2411" y="2060"/>
                        </a:cubicBezTo>
                        <a:cubicBezTo>
                          <a:pt x="2411" y="2094"/>
                          <a:pt x="2400" y="2101"/>
                          <a:pt x="2368" y="2101"/>
                        </a:cubicBezTo>
                        <a:close/>
                        <a:moveTo>
                          <a:pt x="3695" y="2062"/>
                        </a:moveTo>
                        <a:cubicBezTo>
                          <a:pt x="3696" y="2093"/>
                          <a:pt x="3685" y="2101"/>
                          <a:pt x="3655" y="2101"/>
                        </a:cubicBezTo>
                        <a:cubicBezTo>
                          <a:pt x="3498" y="2100"/>
                          <a:pt x="3342" y="2099"/>
                          <a:pt x="3186" y="2101"/>
                        </a:cubicBezTo>
                        <a:cubicBezTo>
                          <a:pt x="3150" y="2102"/>
                          <a:pt x="3145" y="2088"/>
                          <a:pt x="3145" y="2057"/>
                        </a:cubicBezTo>
                        <a:cubicBezTo>
                          <a:pt x="3146" y="1830"/>
                          <a:pt x="3146" y="1603"/>
                          <a:pt x="3146" y="1375"/>
                        </a:cubicBezTo>
                        <a:cubicBezTo>
                          <a:pt x="3146" y="1148"/>
                          <a:pt x="3147" y="921"/>
                          <a:pt x="3145" y="693"/>
                        </a:cubicBezTo>
                        <a:cubicBezTo>
                          <a:pt x="3145" y="656"/>
                          <a:pt x="3156" y="647"/>
                          <a:pt x="3192" y="647"/>
                        </a:cubicBezTo>
                        <a:cubicBezTo>
                          <a:pt x="3346" y="649"/>
                          <a:pt x="3499" y="649"/>
                          <a:pt x="3653" y="647"/>
                        </a:cubicBezTo>
                        <a:cubicBezTo>
                          <a:pt x="3685" y="647"/>
                          <a:pt x="3696" y="655"/>
                          <a:pt x="3696" y="689"/>
                        </a:cubicBezTo>
                        <a:cubicBezTo>
                          <a:pt x="3694" y="1146"/>
                          <a:pt x="3695" y="1604"/>
                          <a:pt x="3695" y="2062"/>
                        </a:cubicBezTo>
                        <a:close/>
                        <a:moveTo>
                          <a:pt x="4980" y="2060"/>
                        </a:moveTo>
                        <a:cubicBezTo>
                          <a:pt x="4980" y="2091"/>
                          <a:pt x="4972" y="2101"/>
                          <a:pt x="4940" y="2101"/>
                        </a:cubicBezTo>
                        <a:cubicBezTo>
                          <a:pt x="4784" y="2100"/>
                          <a:pt x="4627" y="2099"/>
                          <a:pt x="4471" y="2101"/>
                        </a:cubicBezTo>
                        <a:cubicBezTo>
                          <a:pt x="4437" y="2102"/>
                          <a:pt x="4429" y="2091"/>
                          <a:pt x="4429" y="2058"/>
                        </a:cubicBezTo>
                        <a:cubicBezTo>
                          <a:pt x="4431" y="1829"/>
                          <a:pt x="4430" y="1601"/>
                          <a:pt x="4430" y="1372"/>
                        </a:cubicBezTo>
                        <a:cubicBezTo>
                          <a:pt x="4430" y="1146"/>
                          <a:pt x="4431" y="920"/>
                          <a:pt x="4429" y="694"/>
                        </a:cubicBezTo>
                        <a:cubicBezTo>
                          <a:pt x="4429" y="658"/>
                          <a:pt x="4438" y="646"/>
                          <a:pt x="4475" y="647"/>
                        </a:cubicBezTo>
                        <a:cubicBezTo>
                          <a:pt x="4629" y="649"/>
                          <a:pt x="4782" y="649"/>
                          <a:pt x="4936" y="647"/>
                        </a:cubicBezTo>
                        <a:cubicBezTo>
                          <a:pt x="4967" y="647"/>
                          <a:pt x="4980" y="652"/>
                          <a:pt x="4980" y="688"/>
                        </a:cubicBezTo>
                        <a:cubicBezTo>
                          <a:pt x="4979" y="1145"/>
                          <a:pt x="4979" y="1603"/>
                          <a:pt x="4980" y="206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270" name="Group 796"/>
                <p:cNvGrpSpPr>
                  <a:grpSpLocks noChangeAspect="1"/>
                </p:cNvGrpSpPr>
                <p:nvPr/>
              </p:nvGrpSpPr>
              <p:grpSpPr bwMode="auto">
                <a:xfrm>
                  <a:off x="15041458" y="2146720"/>
                  <a:ext cx="140104" cy="113633"/>
                  <a:chOff x="8435" y="-69"/>
                  <a:chExt cx="434" cy="352"/>
                </a:xfrm>
                <a:solidFill>
                  <a:schemeClr val="accent2">
                    <a:lumMod val="75000"/>
                  </a:schemeClr>
                </a:solidFill>
              </p:grpSpPr>
              <p:sp>
                <p:nvSpPr>
                  <p:cNvPr id="1275" name="Freeform 797"/>
                  <p:cNvSpPr>
                    <a:spLocks/>
                  </p:cNvSpPr>
                  <p:nvPr/>
                </p:nvSpPr>
                <p:spPr bwMode="auto">
                  <a:xfrm>
                    <a:off x="8492" y="115"/>
                    <a:ext cx="178" cy="167"/>
                  </a:xfrm>
                  <a:custGeom>
                    <a:avLst/>
                    <a:gdLst>
                      <a:gd name="T0" fmla="*/ 840 w 1077"/>
                      <a:gd name="T1" fmla="*/ 666 h 1010"/>
                      <a:gd name="T2" fmla="*/ 840 w 1077"/>
                      <a:gd name="T3" fmla="*/ 643 h 1010"/>
                      <a:gd name="T4" fmla="*/ 840 w 1077"/>
                      <a:gd name="T5" fmla="*/ 23 h 1010"/>
                      <a:gd name="T6" fmla="*/ 862 w 1077"/>
                      <a:gd name="T7" fmla="*/ 0 h 1010"/>
                      <a:gd name="T8" fmla="*/ 1056 w 1077"/>
                      <a:gd name="T9" fmla="*/ 0 h 1010"/>
                      <a:gd name="T10" fmla="*/ 1077 w 1077"/>
                      <a:gd name="T11" fmla="*/ 20 h 1010"/>
                      <a:gd name="T12" fmla="*/ 1077 w 1077"/>
                      <a:gd name="T13" fmla="*/ 990 h 1010"/>
                      <a:gd name="T14" fmla="*/ 1056 w 1077"/>
                      <a:gd name="T15" fmla="*/ 1010 h 1010"/>
                      <a:gd name="T16" fmla="*/ 860 w 1077"/>
                      <a:gd name="T17" fmla="*/ 1010 h 1010"/>
                      <a:gd name="T18" fmla="*/ 829 w 1077"/>
                      <a:gd name="T19" fmla="*/ 996 h 1010"/>
                      <a:gd name="T20" fmla="*/ 617 w 1077"/>
                      <a:gd name="T21" fmla="*/ 757 h 1010"/>
                      <a:gd name="T22" fmla="*/ 471 w 1077"/>
                      <a:gd name="T23" fmla="*/ 593 h 1010"/>
                      <a:gd name="T24" fmla="*/ 257 w 1077"/>
                      <a:gd name="T25" fmla="*/ 353 h 1010"/>
                      <a:gd name="T26" fmla="*/ 236 w 1077"/>
                      <a:gd name="T27" fmla="*/ 335 h 1010"/>
                      <a:gd name="T28" fmla="*/ 236 w 1077"/>
                      <a:gd name="T29" fmla="*/ 358 h 1010"/>
                      <a:gd name="T30" fmla="*/ 237 w 1077"/>
                      <a:gd name="T31" fmla="*/ 986 h 1010"/>
                      <a:gd name="T32" fmla="*/ 212 w 1077"/>
                      <a:gd name="T33" fmla="*/ 1010 h 1010"/>
                      <a:gd name="T34" fmla="*/ 18 w 1077"/>
                      <a:gd name="T35" fmla="*/ 1010 h 1010"/>
                      <a:gd name="T36" fmla="*/ 0 w 1077"/>
                      <a:gd name="T37" fmla="*/ 992 h 1010"/>
                      <a:gd name="T38" fmla="*/ 0 w 1077"/>
                      <a:gd name="T39" fmla="*/ 18 h 1010"/>
                      <a:gd name="T40" fmla="*/ 17 w 1077"/>
                      <a:gd name="T41" fmla="*/ 0 h 1010"/>
                      <a:gd name="T42" fmla="*/ 225 w 1077"/>
                      <a:gd name="T43" fmla="*/ 0 h 1010"/>
                      <a:gd name="T44" fmla="*/ 249 w 1077"/>
                      <a:gd name="T45" fmla="*/ 12 h 1010"/>
                      <a:gd name="T46" fmla="*/ 602 w 1077"/>
                      <a:gd name="T47" fmla="*/ 406 h 1010"/>
                      <a:gd name="T48" fmla="*/ 827 w 1077"/>
                      <a:gd name="T49" fmla="*/ 658 h 1010"/>
                      <a:gd name="T50" fmla="*/ 840 w 1077"/>
                      <a:gd name="T51" fmla="*/ 666 h 10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</a:cxnLst>
                    <a:rect l="0" t="0" r="r" b="b"/>
                    <a:pathLst>
                      <a:path w="1077" h="1010">
                        <a:moveTo>
                          <a:pt x="840" y="666"/>
                        </a:moveTo>
                        <a:cubicBezTo>
                          <a:pt x="840" y="658"/>
                          <a:pt x="840" y="650"/>
                          <a:pt x="840" y="643"/>
                        </a:cubicBezTo>
                        <a:cubicBezTo>
                          <a:pt x="840" y="436"/>
                          <a:pt x="841" y="230"/>
                          <a:pt x="840" y="23"/>
                        </a:cubicBezTo>
                        <a:cubicBezTo>
                          <a:pt x="840" y="6"/>
                          <a:pt x="843" y="0"/>
                          <a:pt x="862" y="0"/>
                        </a:cubicBezTo>
                        <a:cubicBezTo>
                          <a:pt x="926" y="1"/>
                          <a:pt x="991" y="1"/>
                          <a:pt x="1056" y="0"/>
                        </a:cubicBezTo>
                        <a:cubicBezTo>
                          <a:pt x="1070" y="0"/>
                          <a:pt x="1077" y="3"/>
                          <a:pt x="1077" y="20"/>
                        </a:cubicBezTo>
                        <a:cubicBezTo>
                          <a:pt x="1076" y="343"/>
                          <a:pt x="1076" y="666"/>
                          <a:pt x="1077" y="990"/>
                        </a:cubicBezTo>
                        <a:cubicBezTo>
                          <a:pt x="1077" y="1006"/>
                          <a:pt x="1071" y="1010"/>
                          <a:pt x="1056" y="1010"/>
                        </a:cubicBezTo>
                        <a:cubicBezTo>
                          <a:pt x="991" y="1009"/>
                          <a:pt x="925" y="1009"/>
                          <a:pt x="860" y="1010"/>
                        </a:cubicBezTo>
                        <a:cubicBezTo>
                          <a:pt x="847" y="1010"/>
                          <a:pt x="838" y="1006"/>
                          <a:pt x="829" y="996"/>
                        </a:cubicBezTo>
                        <a:cubicBezTo>
                          <a:pt x="759" y="916"/>
                          <a:pt x="688" y="837"/>
                          <a:pt x="617" y="757"/>
                        </a:cubicBezTo>
                        <a:cubicBezTo>
                          <a:pt x="568" y="702"/>
                          <a:pt x="519" y="648"/>
                          <a:pt x="471" y="593"/>
                        </a:cubicBezTo>
                        <a:cubicBezTo>
                          <a:pt x="399" y="513"/>
                          <a:pt x="328" y="433"/>
                          <a:pt x="257" y="353"/>
                        </a:cubicBezTo>
                        <a:cubicBezTo>
                          <a:pt x="252" y="347"/>
                          <a:pt x="247" y="339"/>
                          <a:pt x="236" y="335"/>
                        </a:cubicBezTo>
                        <a:cubicBezTo>
                          <a:pt x="236" y="344"/>
                          <a:pt x="236" y="351"/>
                          <a:pt x="236" y="358"/>
                        </a:cubicBezTo>
                        <a:cubicBezTo>
                          <a:pt x="236" y="567"/>
                          <a:pt x="236" y="776"/>
                          <a:pt x="237" y="986"/>
                        </a:cubicBezTo>
                        <a:cubicBezTo>
                          <a:pt x="237" y="1005"/>
                          <a:pt x="231" y="1010"/>
                          <a:pt x="212" y="1010"/>
                        </a:cubicBezTo>
                        <a:cubicBezTo>
                          <a:pt x="148" y="1009"/>
                          <a:pt x="83" y="1009"/>
                          <a:pt x="18" y="1010"/>
                        </a:cubicBezTo>
                        <a:cubicBezTo>
                          <a:pt x="5" y="1010"/>
                          <a:pt x="0" y="1006"/>
                          <a:pt x="0" y="992"/>
                        </a:cubicBezTo>
                        <a:cubicBezTo>
                          <a:pt x="0" y="667"/>
                          <a:pt x="0" y="342"/>
                          <a:pt x="0" y="18"/>
                        </a:cubicBezTo>
                        <a:cubicBezTo>
                          <a:pt x="0" y="5"/>
                          <a:pt x="4" y="0"/>
                          <a:pt x="17" y="0"/>
                        </a:cubicBezTo>
                        <a:cubicBezTo>
                          <a:pt x="86" y="1"/>
                          <a:pt x="156" y="1"/>
                          <a:pt x="225" y="0"/>
                        </a:cubicBezTo>
                        <a:cubicBezTo>
                          <a:pt x="236" y="0"/>
                          <a:pt x="242" y="5"/>
                          <a:pt x="249" y="12"/>
                        </a:cubicBezTo>
                        <a:cubicBezTo>
                          <a:pt x="367" y="144"/>
                          <a:pt x="485" y="275"/>
                          <a:pt x="602" y="406"/>
                        </a:cubicBezTo>
                        <a:cubicBezTo>
                          <a:pt x="677" y="490"/>
                          <a:pt x="752" y="574"/>
                          <a:pt x="827" y="658"/>
                        </a:cubicBezTo>
                        <a:cubicBezTo>
                          <a:pt x="830" y="661"/>
                          <a:pt x="832" y="665"/>
                          <a:pt x="840" y="66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276" name="Freeform 798"/>
                  <p:cNvSpPr>
                    <a:spLocks/>
                  </p:cNvSpPr>
                  <p:nvPr/>
                </p:nvSpPr>
                <p:spPr bwMode="auto">
                  <a:xfrm>
                    <a:off x="8686" y="115"/>
                    <a:ext cx="183" cy="168"/>
                  </a:xfrm>
                  <a:custGeom>
                    <a:avLst/>
                    <a:gdLst>
                      <a:gd name="T0" fmla="*/ 695 w 1110"/>
                      <a:gd name="T1" fmla="*/ 1009 h 1011"/>
                      <a:gd name="T2" fmla="*/ 319 w 1110"/>
                      <a:gd name="T3" fmla="*/ 1009 h 1011"/>
                      <a:gd name="T4" fmla="*/ 28 w 1110"/>
                      <a:gd name="T5" fmla="*/ 825 h 1011"/>
                      <a:gd name="T6" fmla="*/ 1 w 1110"/>
                      <a:gd name="T7" fmla="*/ 712 h 1011"/>
                      <a:gd name="T8" fmla="*/ 1 w 1110"/>
                      <a:gd name="T9" fmla="*/ 300 h 1011"/>
                      <a:gd name="T10" fmla="*/ 246 w 1110"/>
                      <a:gd name="T11" fmla="*/ 9 h 1011"/>
                      <a:gd name="T12" fmla="*/ 335 w 1110"/>
                      <a:gd name="T13" fmla="*/ 1 h 1011"/>
                      <a:gd name="T14" fmla="*/ 1085 w 1110"/>
                      <a:gd name="T15" fmla="*/ 0 h 1011"/>
                      <a:gd name="T16" fmla="*/ 1109 w 1110"/>
                      <a:gd name="T17" fmla="*/ 23 h 1011"/>
                      <a:gd name="T18" fmla="*/ 1109 w 1110"/>
                      <a:gd name="T19" fmla="*/ 215 h 1011"/>
                      <a:gd name="T20" fmla="*/ 1087 w 1110"/>
                      <a:gd name="T21" fmla="*/ 237 h 1011"/>
                      <a:gd name="T22" fmla="*/ 331 w 1110"/>
                      <a:gd name="T23" fmla="*/ 237 h 1011"/>
                      <a:gd name="T24" fmla="*/ 295 w 1110"/>
                      <a:gd name="T25" fmla="*/ 239 h 1011"/>
                      <a:gd name="T26" fmla="*/ 234 w 1110"/>
                      <a:gd name="T27" fmla="*/ 321 h 1011"/>
                      <a:gd name="T28" fmla="*/ 234 w 1110"/>
                      <a:gd name="T29" fmla="*/ 689 h 1011"/>
                      <a:gd name="T30" fmla="*/ 323 w 1110"/>
                      <a:gd name="T31" fmla="*/ 773 h 1011"/>
                      <a:gd name="T32" fmla="*/ 1083 w 1110"/>
                      <a:gd name="T33" fmla="*/ 773 h 1011"/>
                      <a:gd name="T34" fmla="*/ 1109 w 1110"/>
                      <a:gd name="T35" fmla="*/ 799 h 1011"/>
                      <a:gd name="T36" fmla="*/ 1109 w 1110"/>
                      <a:gd name="T37" fmla="*/ 987 h 1011"/>
                      <a:gd name="T38" fmla="*/ 1087 w 1110"/>
                      <a:gd name="T39" fmla="*/ 1010 h 1011"/>
                      <a:gd name="T40" fmla="*/ 695 w 1110"/>
                      <a:gd name="T41" fmla="*/ 1009 h 10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</a:cxnLst>
                    <a:rect l="0" t="0" r="r" b="b"/>
                    <a:pathLst>
                      <a:path w="1110" h="1011">
                        <a:moveTo>
                          <a:pt x="695" y="1009"/>
                        </a:moveTo>
                        <a:cubicBezTo>
                          <a:pt x="570" y="1009"/>
                          <a:pt x="444" y="1011"/>
                          <a:pt x="319" y="1009"/>
                        </a:cubicBezTo>
                        <a:cubicBezTo>
                          <a:pt x="186" y="1006"/>
                          <a:pt x="89" y="943"/>
                          <a:pt x="28" y="825"/>
                        </a:cubicBezTo>
                        <a:cubicBezTo>
                          <a:pt x="9" y="790"/>
                          <a:pt x="1" y="752"/>
                          <a:pt x="1" y="712"/>
                        </a:cubicBezTo>
                        <a:cubicBezTo>
                          <a:pt x="1" y="574"/>
                          <a:pt x="0" y="437"/>
                          <a:pt x="1" y="300"/>
                        </a:cubicBezTo>
                        <a:cubicBezTo>
                          <a:pt x="2" y="165"/>
                          <a:pt x="113" y="35"/>
                          <a:pt x="246" y="9"/>
                        </a:cubicBezTo>
                        <a:cubicBezTo>
                          <a:pt x="276" y="3"/>
                          <a:pt x="305" y="1"/>
                          <a:pt x="335" y="1"/>
                        </a:cubicBezTo>
                        <a:cubicBezTo>
                          <a:pt x="585" y="1"/>
                          <a:pt x="835" y="1"/>
                          <a:pt x="1085" y="0"/>
                        </a:cubicBezTo>
                        <a:cubicBezTo>
                          <a:pt x="1103" y="0"/>
                          <a:pt x="1110" y="4"/>
                          <a:pt x="1109" y="23"/>
                        </a:cubicBezTo>
                        <a:cubicBezTo>
                          <a:pt x="1108" y="87"/>
                          <a:pt x="1108" y="151"/>
                          <a:pt x="1109" y="215"/>
                        </a:cubicBezTo>
                        <a:cubicBezTo>
                          <a:pt x="1109" y="233"/>
                          <a:pt x="1104" y="237"/>
                          <a:pt x="1087" y="237"/>
                        </a:cubicBezTo>
                        <a:cubicBezTo>
                          <a:pt x="835" y="237"/>
                          <a:pt x="583" y="237"/>
                          <a:pt x="331" y="237"/>
                        </a:cubicBezTo>
                        <a:cubicBezTo>
                          <a:pt x="319" y="237"/>
                          <a:pt x="306" y="236"/>
                          <a:pt x="295" y="239"/>
                        </a:cubicBezTo>
                        <a:cubicBezTo>
                          <a:pt x="255" y="248"/>
                          <a:pt x="234" y="275"/>
                          <a:pt x="234" y="321"/>
                        </a:cubicBezTo>
                        <a:cubicBezTo>
                          <a:pt x="233" y="444"/>
                          <a:pt x="233" y="566"/>
                          <a:pt x="234" y="689"/>
                        </a:cubicBezTo>
                        <a:cubicBezTo>
                          <a:pt x="235" y="746"/>
                          <a:pt x="265" y="773"/>
                          <a:pt x="323" y="773"/>
                        </a:cubicBezTo>
                        <a:cubicBezTo>
                          <a:pt x="576" y="773"/>
                          <a:pt x="830" y="773"/>
                          <a:pt x="1083" y="773"/>
                        </a:cubicBezTo>
                        <a:cubicBezTo>
                          <a:pt x="1109" y="773"/>
                          <a:pt x="1109" y="773"/>
                          <a:pt x="1109" y="799"/>
                        </a:cubicBezTo>
                        <a:cubicBezTo>
                          <a:pt x="1109" y="862"/>
                          <a:pt x="1108" y="925"/>
                          <a:pt x="1109" y="987"/>
                        </a:cubicBezTo>
                        <a:cubicBezTo>
                          <a:pt x="1109" y="1005"/>
                          <a:pt x="1105" y="1010"/>
                          <a:pt x="1087" y="1010"/>
                        </a:cubicBezTo>
                        <a:cubicBezTo>
                          <a:pt x="956" y="1009"/>
                          <a:pt x="826" y="1009"/>
                          <a:pt x="695" y="100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277" name="Freeform 799"/>
                  <p:cNvSpPr>
                    <a:spLocks/>
                  </p:cNvSpPr>
                  <p:nvPr/>
                </p:nvSpPr>
                <p:spPr bwMode="auto">
                  <a:xfrm>
                    <a:off x="8602" y="-69"/>
                    <a:ext cx="223" cy="131"/>
                  </a:xfrm>
                  <a:custGeom>
                    <a:avLst/>
                    <a:gdLst>
                      <a:gd name="T0" fmla="*/ 1346 w 1346"/>
                      <a:gd name="T1" fmla="*/ 790 h 794"/>
                      <a:gd name="T2" fmla="*/ 0 w 1346"/>
                      <a:gd name="T3" fmla="*/ 787 h 794"/>
                      <a:gd name="T4" fmla="*/ 15 w 1346"/>
                      <a:gd name="T5" fmla="*/ 764 h 794"/>
                      <a:gd name="T6" fmla="*/ 237 w 1346"/>
                      <a:gd name="T7" fmla="*/ 507 h 794"/>
                      <a:gd name="T8" fmla="*/ 432 w 1346"/>
                      <a:gd name="T9" fmla="*/ 283 h 794"/>
                      <a:gd name="T10" fmla="*/ 648 w 1346"/>
                      <a:gd name="T11" fmla="*/ 32 h 794"/>
                      <a:gd name="T12" fmla="*/ 696 w 1346"/>
                      <a:gd name="T13" fmla="*/ 33 h 794"/>
                      <a:gd name="T14" fmla="*/ 879 w 1346"/>
                      <a:gd name="T15" fmla="*/ 246 h 794"/>
                      <a:gd name="T16" fmla="*/ 1088 w 1346"/>
                      <a:gd name="T17" fmla="*/ 490 h 794"/>
                      <a:gd name="T18" fmla="*/ 1293 w 1346"/>
                      <a:gd name="T19" fmla="*/ 728 h 794"/>
                      <a:gd name="T20" fmla="*/ 1346 w 1346"/>
                      <a:gd name="T21" fmla="*/ 790 h 79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1346" h="794">
                        <a:moveTo>
                          <a:pt x="1346" y="790"/>
                        </a:moveTo>
                        <a:cubicBezTo>
                          <a:pt x="895" y="794"/>
                          <a:pt x="449" y="786"/>
                          <a:pt x="0" y="787"/>
                        </a:cubicBezTo>
                        <a:cubicBezTo>
                          <a:pt x="2" y="777"/>
                          <a:pt x="9" y="771"/>
                          <a:pt x="15" y="764"/>
                        </a:cubicBezTo>
                        <a:cubicBezTo>
                          <a:pt x="89" y="678"/>
                          <a:pt x="163" y="593"/>
                          <a:pt x="237" y="507"/>
                        </a:cubicBezTo>
                        <a:cubicBezTo>
                          <a:pt x="302" y="432"/>
                          <a:pt x="367" y="358"/>
                          <a:pt x="432" y="283"/>
                        </a:cubicBezTo>
                        <a:cubicBezTo>
                          <a:pt x="504" y="199"/>
                          <a:pt x="576" y="115"/>
                          <a:pt x="648" y="32"/>
                        </a:cubicBezTo>
                        <a:cubicBezTo>
                          <a:pt x="676" y="0"/>
                          <a:pt x="668" y="0"/>
                          <a:pt x="696" y="33"/>
                        </a:cubicBezTo>
                        <a:cubicBezTo>
                          <a:pt x="758" y="103"/>
                          <a:pt x="818" y="175"/>
                          <a:pt x="879" y="246"/>
                        </a:cubicBezTo>
                        <a:cubicBezTo>
                          <a:pt x="949" y="328"/>
                          <a:pt x="1018" y="409"/>
                          <a:pt x="1088" y="490"/>
                        </a:cubicBezTo>
                        <a:cubicBezTo>
                          <a:pt x="1156" y="569"/>
                          <a:pt x="1224" y="649"/>
                          <a:pt x="1293" y="728"/>
                        </a:cubicBezTo>
                        <a:cubicBezTo>
                          <a:pt x="1310" y="748"/>
                          <a:pt x="1327" y="768"/>
                          <a:pt x="1346" y="79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278" name="Freeform 800"/>
                  <p:cNvSpPr>
                    <a:spLocks/>
                  </p:cNvSpPr>
                  <p:nvPr/>
                </p:nvSpPr>
                <p:spPr bwMode="auto">
                  <a:xfrm>
                    <a:off x="8435" y="-68"/>
                    <a:ext cx="174" cy="129"/>
                  </a:xfrm>
                  <a:custGeom>
                    <a:avLst/>
                    <a:gdLst>
                      <a:gd name="T0" fmla="*/ 0 w 1050"/>
                      <a:gd name="T1" fmla="*/ 780 h 782"/>
                      <a:gd name="T2" fmla="*/ 69 w 1050"/>
                      <a:gd name="T3" fmla="*/ 699 h 782"/>
                      <a:gd name="T4" fmla="*/ 349 w 1050"/>
                      <a:gd name="T5" fmla="*/ 376 h 782"/>
                      <a:gd name="T6" fmla="*/ 565 w 1050"/>
                      <a:gd name="T7" fmla="*/ 127 h 782"/>
                      <a:gd name="T8" fmla="*/ 664 w 1050"/>
                      <a:gd name="T9" fmla="*/ 12 h 782"/>
                      <a:gd name="T10" fmla="*/ 689 w 1050"/>
                      <a:gd name="T11" fmla="*/ 13 h 782"/>
                      <a:gd name="T12" fmla="*/ 871 w 1050"/>
                      <a:gd name="T13" fmla="*/ 225 h 782"/>
                      <a:gd name="T14" fmla="*/ 1043 w 1050"/>
                      <a:gd name="T15" fmla="*/ 425 h 782"/>
                      <a:gd name="T16" fmla="*/ 1042 w 1050"/>
                      <a:gd name="T17" fmla="*/ 447 h 782"/>
                      <a:gd name="T18" fmla="*/ 901 w 1050"/>
                      <a:gd name="T19" fmla="*/ 610 h 782"/>
                      <a:gd name="T20" fmla="*/ 763 w 1050"/>
                      <a:gd name="T21" fmla="*/ 770 h 782"/>
                      <a:gd name="T22" fmla="*/ 737 w 1050"/>
                      <a:gd name="T23" fmla="*/ 782 h 782"/>
                      <a:gd name="T24" fmla="*/ 11 w 1050"/>
                      <a:gd name="T25" fmla="*/ 781 h 782"/>
                      <a:gd name="T26" fmla="*/ 0 w 1050"/>
                      <a:gd name="T27" fmla="*/ 780 h 78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1050" h="782">
                        <a:moveTo>
                          <a:pt x="0" y="780"/>
                        </a:moveTo>
                        <a:cubicBezTo>
                          <a:pt x="25" y="751"/>
                          <a:pt x="47" y="725"/>
                          <a:pt x="69" y="699"/>
                        </a:cubicBezTo>
                        <a:cubicBezTo>
                          <a:pt x="162" y="591"/>
                          <a:pt x="256" y="484"/>
                          <a:pt x="349" y="376"/>
                        </a:cubicBezTo>
                        <a:cubicBezTo>
                          <a:pt x="421" y="293"/>
                          <a:pt x="493" y="210"/>
                          <a:pt x="565" y="127"/>
                        </a:cubicBezTo>
                        <a:cubicBezTo>
                          <a:pt x="598" y="89"/>
                          <a:pt x="631" y="51"/>
                          <a:pt x="664" y="12"/>
                        </a:cubicBezTo>
                        <a:cubicBezTo>
                          <a:pt x="673" y="0"/>
                          <a:pt x="679" y="0"/>
                          <a:pt x="689" y="13"/>
                        </a:cubicBezTo>
                        <a:cubicBezTo>
                          <a:pt x="749" y="84"/>
                          <a:pt x="810" y="154"/>
                          <a:pt x="871" y="225"/>
                        </a:cubicBezTo>
                        <a:cubicBezTo>
                          <a:pt x="928" y="292"/>
                          <a:pt x="985" y="358"/>
                          <a:pt x="1043" y="425"/>
                        </a:cubicBezTo>
                        <a:cubicBezTo>
                          <a:pt x="1050" y="433"/>
                          <a:pt x="1049" y="439"/>
                          <a:pt x="1042" y="447"/>
                        </a:cubicBezTo>
                        <a:cubicBezTo>
                          <a:pt x="995" y="501"/>
                          <a:pt x="948" y="556"/>
                          <a:pt x="901" y="610"/>
                        </a:cubicBezTo>
                        <a:cubicBezTo>
                          <a:pt x="855" y="663"/>
                          <a:pt x="809" y="716"/>
                          <a:pt x="763" y="770"/>
                        </a:cubicBezTo>
                        <a:cubicBezTo>
                          <a:pt x="756" y="778"/>
                          <a:pt x="748" y="782"/>
                          <a:pt x="737" y="782"/>
                        </a:cubicBezTo>
                        <a:cubicBezTo>
                          <a:pt x="495" y="781"/>
                          <a:pt x="253" y="781"/>
                          <a:pt x="11" y="781"/>
                        </a:cubicBezTo>
                        <a:cubicBezTo>
                          <a:pt x="9" y="781"/>
                          <a:pt x="7" y="781"/>
                          <a:pt x="0" y="78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279" name="Freeform 801"/>
                  <p:cNvSpPr>
                    <a:spLocks/>
                  </p:cNvSpPr>
                  <p:nvPr/>
                </p:nvSpPr>
                <p:spPr bwMode="auto">
                  <a:xfrm>
                    <a:off x="8437" y="115"/>
                    <a:ext cx="39" cy="168"/>
                  </a:xfrm>
                  <a:custGeom>
                    <a:avLst/>
                    <a:gdLst>
                      <a:gd name="T0" fmla="*/ 0 w 236"/>
                      <a:gd name="T1" fmla="*/ 507 h 1018"/>
                      <a:gd name="T2" fmla="*/ 0 w 236"/>
                      <a:gd name="T3" fmla="*/ 23 h 1018"/>
                      <a:gd name="T4" fmla="*/ 22 w 236"/>
                      <a:gd name="T5" fmla="*/ 1 h 1018"/>
                      <a:gd name="T6" fmla="*/ 215 w 236"/>
                      <a:gd name="T7" fmla="*/ 1 h 1018"/>
                      <a:gd name="T8" fmla="*/ 236 w 236"/>
                      <a:gd name="T9" fmla="*/ 20 h 1018"/>
                      <a:gd name="T10" fmla="*/ 236 w 236"/>
                      <a:gd name="T11" fmla="*/ 998 h 1018"/>
                      <a:gd name="T12" fmla="*/ 217 w 236"/>
                      <a:gd name="T13" fmla="*/ 1017 h 1018"/>
                      <a:gd name="T14" fmla="*/ 20 w 236"/>
                      <a:gd name="T15" fmla="*/ 1017 h 1018"/>
                      <a:gd name="T16" fmla="*/ 0 w 236"/>
                      <a:gd name="T17" fmla="*/ 997 h 1018"/>
                      <a:gd name="T18" fmla="*/ 0 w 236"/>
                      <a:gd name="T19" fmla="*/ 507 h 101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236" h="1018">
                        <a:moveTo>
                          <a:pt x="0" y="507"/>
                        </a:moveTo>
                        <a:cubicBezTo>
                          <a:pt x="0" y="346"/>
                          <a:pt x="0" y="184"/>
                          <a:pt x="0" y="23"/>
                        </a:cubicBezTo>
                        <a:cubicBezTo>
                          <a:pt x="0" y="6"/>
                          <a:pt x="3" y="0"/>
                          <a:pt x="22" y="1"/>
                        </a:cubicBezTo>
                        <a:cubicBezTo>
                          <a:pt x="86" y="2"/>
                          <a:pt x="151" y="1"/>
                          <a:pt x="215" y="1"/>
                        </a:cubicBezTo>
                        <a:cubicBezTo>
                          <a:pt x="230" y="1"/>
                          <a:pt x="236" y="3"/>
                          <a:pt x="236" y="20"/>
                        </a:cubicBezTo>
                        <a:cubicBezTo>
                          <a:pt x="236" y="346"/>
                          <a:pt x="236" y="672"/>
                          <a:pt x="236" y="998"/>
                        </a:cubicBezTo>
                        <a:cubicBezTo>
                          <a:pt x="236" y="1013"/>
                          <a:pt x="233" y="1018"/>
                          <a:pt x="217" y="1017"/>
                        </a:cubicBezTo>
                        <a:cubicBezTo>
                          <a:pt x="151" y="1017"/>
                          <a:pt x="85" y="1016"/>
                          <a:pt x="20" y="1017"/>
                        </a:cubicBezTo>
                        <a:cubicBezTo>
                          <a:pt x="3" y="1018"/>
                          <a:pt x="0" y="1012"/>
                          <a:pt x="0" y="997"/>
                        </a:cubicBezTo>
                        <a:cubicBezTo>
                          <a:pt x="0" y="834"/>
                          <a:pt x="0" y="670"/>
                          <a:pt x="0" y="50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271" name="Group 791"/>
                <p:cNvGrpSpPr>
                  <a:grpSpLocks noChangeAspect="1"/>
                </p:cNvGrpSpPr>
                <p:nvPr/>
              </p:nvGrpSpPr>
              <p:grpSpPr bwMode="auto">
                <a:xfrm>
                  <a:off x="14755628" y="2134616"/>
                  <a:ext cx="116258" cy="150577"/>
                  <a:chOff x="8611" y="26"/>
                  <a:chExt cx="271" cy="351"/>
                </a:xfrm>
                <a:solidFill>
                  <a:schemeClr val="accent2">
                    <a:lumMod val="75000"/>
                  </a:schemeClr>
                </a:solidFill>
              </p:grpSpPr>
              <p:sp>
                <p:nvSpPr>
                  <p:cNvPr id="1273" name="Freeform 792"/>
                  <p:cNvSpPr>
                    <a:spLocks/>
                  </p:cNvSpPr>
                  <p:nvPr/>
                </p:nvSpPr>
                <p:spPr bwMode="auto">
                  <a:xfrm>
                    <a:off x="8611" y="171"/>
                    <a:ext cx="271" cy="206"/>
                  </a:xfrm>
                  <a:custGeom>
                    <a:avLst/>
                    <a:gdLst>
                      <a:gd name="T0" fmla="*/ 1125 w 2206"/>
                      <a:gd name="T1" fmla="*/ 919 h 1678"/>
                      <a:gd name="T2" fmla="*/ 1153 w 2206"/>
                      <a:gd name="T3" fmla="*/ 770 h 1678"/>
                      <a:gd name="T4" fmla="*/ 1207 w 2206"/>
                      <a:gd name="T5" fmla="*/ 462 h 1678"/>
                      <a:gd name="T6" fmla="*/ 1244 w 2206"/>
                      <a:gd name="T7" fmla="*/ 254 h 1678"/>
                      <a:gd name="T8" fmla="*/ 1269 w 2206"/>
                      <a:gd name="T9" fmla="*/ 227 h 1678"/>
                      <a:gd name="T10" fmla="*/ 1522 w 2206"/>
                      <a:gd name="T11" fmla="*/ 110 h 1678"/>
                      <a:gd name="T12" fmla="*/ 1597 w 2206"/>
                      <a:gd name="T13" fmla="*/ 42 h 1678"/>
                      <a:gd name="T14" fmla="*/ 1628 w 2206"/>
                      <a:gd name="T15" fmla="*/ 39 h 1678"/>
                      <a:gd name="T16" fmla="*/ 1975 w 2206"/>
                      <a:gd name="T17" fmla="*/ 467 h 1678"/>
                      <a:gd name="T18" fmla="*/ 2168 w 2206"/>
                      <a:gd name="T19" fmla="*/ 1029 h 1678"/>
                      <a:gd name="T20" fmla="*/ 2203 w 2206"/>
                      <a:gd name="T21" fmla="*/ 1345 h 1678"/>
                      <a:gd name="T22" fmla="*/ 2164 w 2206"/>
                      <a:gd name="T23" fmla="*/ 1407 h 1678"/>
                      <a:gd name="T24" fmla="*/ 1621 w 2206"/>
                      <a:gd name="T25" fmla="*/ 1619 h 1678"/>
                      <a:gd name="T26" fmla="*/ 1317 w 2206"/>
                      <a:gd name="T27" fmla="*/ 1668 h 1678"/>
                      <a:gd name="T28" fmla="*/ 1039 w 2206"/>
                      <a:gd name="T29" fmla="*/ 1674 h 1678"/>
                      <a:gd name="T30" fmla="*/ 659 w 2206"/>
                      <a:gd name="T31" fmla="*/ 1622 h 1678"/>
                      <a:gd name="T32" fmla="*/ 141 w 2206"/>
                      <a:gd name="T33" fmla="*/ 1427 h 1678"/>
                      <a:gd name="T34" fmla="*/ 20 w 2206"/>
                      <a:gd name="T35" fmla="*/ 1357 h 1678"/>
                      <a:gd name="T36" fmla="*/ 1 w 2206"/>
                      <a:gd name="T37" fmla="*/ 1320 h 1678"/>
                      <a:gd name="T38" fmla="*/ 34 w 2206"/>
                      <a:gd name="T39" fmla="*/ 1035 h 1678"/>
                      <a:gd name="T40" fmla="*/ 149 w 2206"/>
                      <a:gd name="T41" fmla="*/ 634 h 1678"/>
                      <a:gd name="T42" fmla="*/ 435 w 2206"/>
                      <a:gd name="T43" fmla="*/ 170 h 1678"/>
                      <a:gd name="T44" fmla="*/ 618 w 2206"/>
                      <a:gd name="T45" fmla="*/ 8 h 1678"/>
                      <a:gd name="T46" fmla="*/ 643 w 2206"/>
                      <a:gd name="T47" fmla="*/ 11 h 1678"/>
                      <a:gd name="T48" fmla="*/ 935 w 2206"/>
                      <a:gd name="T49" fmla="*/ 210 h 1678"/>
                      <a:gd name="T50" fmla="*/ 975 w 2206"/>
                      <a:gd name="T51" fmla="*/ 221 h 1678"/>
                      <a:gd name="T52" fmla="*/ 1005 w 2206"/>
                      <a:gd name="T53" fmla="*/ 253 h 1678"/>
                      <a:gd name="T54" fmla="*/ 1102 w 2206"/>
                      <a:gd name="T55" fmla="*/ 808 h 1678"/>
                      <a:gd name="T56" fmla="*/ 1122 w 2206"/>
                      <a:gd name="T57" fmla="*/ 919 h 1678"/>
                      <a:gd name="T58" fmla="*/ 1125 w 2206"/>
                      <a:gd name="T59" fmla="*/ 919 h 167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</a:cxnLst>
                    <a:rect l="0" t="0" r="r" b="b"/>
                    <a:pathLst>
                      <a:path w="2206" h="1678">
                        <a:moveTo>
                          <a:pt x="1125" y="919"/>
                        </a:moveTo>
                        <a:cubicBezTo>
                          <a:pt x="1134" y="869"/>
                          <a:pt x="1144" y="820"/>
                          <a:pt x="1153" y="770"/>
                        </a:cubicBezTo>
                        <a:cubicBezTo>
                          <a:pt x="1171" y="667"/>
                          <a:pt x="1189" y="565"/>
                          <a:pt x="1207" y="462"/>
                        </a:cubicBezTo>
                        <a:cubicBezTo>
                          <a:pt x="1220" y="393"/>
                          <a:pt x="1233" y="324"/>
                          <a:pt x="1244" y="254"/>
                        </a:cubicBezTo>
                        <a:cubicBezTo>
                          <a:pt x="1247" y="238"/>
                          <a:pt x="1252" y="230"/>
                          <a:pt x="1269" y="227"/>
                        </a:cubicBezTo>
                        <a:cubicBezTo>
                          <a:pt x="1362" y="207"/>
                          <a:pt x="1447" y="168"/>
                          <a:pt x="1522" y="110"/>
                        </a:cubicBezTo>
                        <a:cubicBezTo>
                          <a:pt x="1549" y="89"/>
                          <a:pt x="1576" y="68"/>
                          <a:pt x="1597" y="42"/>
                        </a:cubicBezTo>
                        <a:cubicBezTo>
                          <a:pt x="1607" y="30"/>
                          <a:pt x="1614" y="28"/>
                          <a:pt x="1628" y="39"/>
                        </a:cubicBezTo>
                        <a:cubicBezTo>
                          <a:pt x="1775" y="156"/>
                          <a:pt x="1887" y="302"/>
                          <a:pt x="1975" y="467"/>
                        </a:cubicBezTo>
                        <a:cubicBezTo>
                          <a:pt x="2070" y="643"/>
                          <a:pt x="2132" y="832"/>
                          <a:pt x="2168" y="1029"/>
                        </a:cubicBezTo>
                        <a:cubicBezTo>
                          <a:pt x="2188" y="1133"/>
                          <a:pt x="2197" y="1239"/>
                          <a:pt x="2203" y="1345"/>
                        </a:cubicBezTo>
                        <a:cubicBezTo>
                          <a:pt x="2206" y="1382"/>
                          <a:pt x="2190" y="1393"/>
                          <a:pt x="2164" y="1407"/>
                        </a:cubicBezTo>
                        <a:cubicBezTo>
                          <a:pt x="1993" y="1503"/>
                          <a:pt x="1812" y="1574"/>
                          <a:pt x="1621" y="1619"/>
                        </a:cubicBezTo>
                        <a:cubicBezTo>
                          <a:pt x="1521" y="1643"/>
                          <a:pt x="1419" y="1659"/>
                          <a:pt x="1317" y="1668"/>
                        </a:cubicBezTo>
                        <a:cubicBezTo>
                          <a:pt x="1224" y="1676"/>
                          <a:pt x="1132" y="1678"/>
                          <a:pt x="1039" y="1674"/>
                        </a:cubicBezTo>
                        <a:cubicBezTo>
                          <a:pt x="911" y="1669"/>
                          <a:pt x="784" y="1651"/>
                          <a:pt x="659" y="1622"/>
                        </a:cubicBezTo>
                        <a:cubicBezTo>
                          <a:pt x="478" y="1580"/>
                          <a:pt x="305" y="1514"/>
                          <a:pt x="141" y="1427"/>
                        </a:cubicBezTo>
                        <a:cubicBezTo>
                          <a:pt x="100" y="1405"/>
                          <a:pt x="61" y="1379"/>
                          <a:pt x="20" y="1357"/>
                        </a:cubicBezTo>
                        <a:cubicBezTo>
                          <a:pt x="4" y="1348"/>
                          <a:pt x="0" y="1337"/>
                          <a:pt x="1" y="1320"/>
                        </a:cubicBezTo>
                        <a:cubicBezTo>
                          <a:pt x="8" y="1225"/>
                          <a:pt x="16" y="1130"/>
                          <a:pt x="34" y="1035"/>
                        </a:cubicBezTo>
                        <a:cubicBezTo>
                          <a:pt x="59" y="898"/>
                          <a:pt x="96" y="763"/>
                          <a:pt x="149" y="634"/>
                        </a:cubicBezTo>
                        <a:cubicBezTo>
                          <a:pt x="219" y="464"/>
                          <a:pt x="310" y="307"/>
                          <a:pt x="435" y="170"/>
                        </a:cubicBezTo>
                        <a:cubicBezTo>
                          <a:pt x="490" y="109"/>
                          <a:pt x="552" y="56"/>
                          <a:pt x="618" y="8"/>
                        </a:cubicBezTo>
                        <a:cubicBezTo>
                          <a:pt x="629" y="0"/>
                          <a:pt x="634" y="0"/>
                          <a:pt x="643" y="11"/>
                        </a:cubicBezTo>
                        <a:cubicBezTo>
                          <a:pt x="722" y="104"/>
                          <a:pt x="819" y="170"/>
                          <a:pt x="935" y="210"/>
                        </a:cubicBezTo>
                        <a:cubicBezTo>
                          <a:pt x="948" y="214"/>
                          <a:pt x="961" y="220"/>
                          <a:pt x="975" y="221"/>
                        </a:cubicBezTo>
                        <a:cubicBezTo>
                          <a:pt x="995" y="223"/>
                          <a:pt x="1002" y="234"/>
                          <a:pt x="1005" y="253"/>
                        </a:cubicBezTo>
                        <a:cubicBezTo>
                          <a:pt x="1037" y="438"/>
                          <a:pt x="1069" y="623"/>
                          <a:pt x="1102" y="808"/>
                        </a:cubicBezTo>
                        <a:cubicBezTo>
                          <a:pt x="1108" y="845"/>
                          <a:pt x="1115" y="882"/>
                          <a:pt x="1122" y="919"/>
                        </a:cubicBezTo>
                        <a:cubicBezTo>
                          <a:pt x="1123" y="919"/>
                          <a:pt x="1124" y="919"/>
                          <a:pt x="1125" y="91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274" name="Freeform 793"/>
                  <p:cNvSpPr>
                    <a:spLocks/>
                  </p:cNvSpPr>
                  <p:nvPr/>
                </p:nvSpPr>
                <p:spPr bwMode="auto">
                  <a:xfrm>
                    <a:off x="8668" y="26"/>
                    <a:ext cx="162" cy="162"/>
                  </a:xfrm>
                  <a:custGeom>
                    <a:avLst/>
                    <a:gdLst>
                      <a:gd name="T0" fmla="*/ 658 w 1315"/>
                      <a:gd name="T1" fmla="*/ 6 h 1313"/>
                      <a:gd name="T2" fmla="*/ 1310 w 1315"/>
                      <a:gd name="T3" fmla="*/ 667 h 1313"/>
                      <a:gd name="T4" fmla="*/ 655 w 1315"/>
                      <a:gd name="T5" fmla="*/ 1312 h 1313"/>
                      <a:gd name="T6" fmla="*/ 2 w 1315"/>
                      <a:gd name="T7" fmla="*/ 655 h 1313"/>
                      <a:gd name="T8" fmla="*/ 658 w 1315"/>
                      <a:gd name="T9" fmla="*/ 6 h 13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315" h="1313">
                        <a:moveTo>
                          <a:pt x="658" y="6"/>
                        </a:moveTo>
                        <a:cubicBezTo>
                          <a:pt x="1008" y="1"/>
                          <a:pt x="1315" y="298"/>
                          <a:pt x="1310" y="667"/>
                        </a:cubicBezTo>
                        <a:cubicBezTo>
                          <a:pt x="1306" y="1017"/>
                          <a:pt x="1015" y="1313"/>
                          <a:pt x="655" y="1312"/>
                        </a:cubicBezTo>
                        <a:cubicBezTo>
                          <a:pt x="302" y="1312"/>
                          <a:pt x="0" y="1026"/>
                          <a:pt x="2" y="655"/>
                        </a:cubicBezTo>
                        <a:cubicBezTo>
                          <a:pt x="4" y="287"/>
                          <a:pt x="307" y="0"/>
                          <a:pt x="658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1272" name="Freeform 788"/>
                <p:cNvSpPr>
                  <a:spLocks/>
                </p:cNvSpPr>
                <p:nvPr/>
              </p:nvSpPr>
              <p:spPr bwMode="auto">
                <a:xfrm>
                  <a:off x="15335295" y="2137329"/>
                  <a:ext cx="141569" cy="150577"/>
                </a:xfrm>
                <a:custGeom>
                  <a:avLst/>
                  <a:gdLst>
                    <a:gd name="T0" fmla="*/ 969 w 2814"/>
                    <a:gd name="T1" fmla="*/ 2992 h 2992"/>
                    <a:gd name="T2" fmla="*/ 994 w 2814"/>
                    <a:gd name="T3" fmla="*/ 2705 h 2992"/>
                    <a:gd name="T4" fmla="*/ 1053 w 2814"/>
                    <a:gd name="T5" fmla="*/ 2358 h 2992"/>
                    <a:gd name="T6" fmla="*/ 1107 w 2814"/>
                    <a:gd name="T7" fmla="*/ 2038 h 2992"/>
                    <a:gd name="T8" fmla="*/ 1156 w 2814"/>
                    <a:gd name="T9" fmla="*/ 1743 h 2992"/>
                    <a:gd name="T10" fmla="*/ 1140 w 2814"/>
                    <a:gd name="T11" fmla="*/ 1721 h 2992"/>
                    <a:gd name="T12" fmla="*/ 803 w 2814"/>
                    <a:gd name="T13" fmla="*/ 1673 h 2992"/>
                    <a:gd name="T14" fmla="*/ 543 w 2814"/>
                    <a:gd name="T15" fmla="*/ 1634 h 2992"/>
                    <a:gd name="T16" fmla="*/ 509 w 2814"/>
                    <a:gd name="T17" fmla="*/ 1647 h 2992"/>
                    <a:gd name="T18" fmla="*/ 230 w 2814"/>
                    <a:gd name="T19" fmla="*/ 1938 h 2992"/>
                    <a:gd name="T20" fmla="*/ 81 w 2814"/>
                    <a:gd name="T21" fmla="*/ 2091 h 2992"/>
                    <a:gd name="T22" fmla="*/ 77 w 2814"/>
                    <a:gd name="T23" fmla="*/ 2077 h 2992"/>
                    <a:gd name="T24" fmla="*/ 103 w 2814"/>
                    <a:gd name="T25" fmla="*/ 1867 h 2992"/>
                    <a:gd name="T26" fmla="*/ 130 w 2814"/>
                    <a:gd name="T27" fmla="*/ 1662 h 2992"/>
                    <a:gd name="T28" fmla="*/ 95 w 2814"/>
                    <a:gd name="T29" fmla="*/ 1595 h 2992"/>
                    <a:gd name="T30" fmla="*/ 59 w 2814"/>
                    <a:gd name="T31" fmla="*/ 1569 h 2992"/>
                    <a:gd name="T32" fmla="*/ 66 w 2814"/>
                    <a:gd name="T33" fmla="*/ 1399 h 2992"/>
                    <a:gd name="T34" fmla="*/ 119 w 2814"/>
                    <a:gd name="T35" fmla="*/ 1366 h 2992"/>
                    <a:gd name="T36" fmla="*/ 133 w 2814"/>
                    <a:gd name="T37" fmla="*/ 1341 h 2992"/>
                    <a:gd name="T38" fmla="*/ 108 w 2814"/>
                    <a:gd name="T39" fmla="*/ 1139 h 2992"/>
                    <a:gd name="T40" fmla="*/ 85 w 2814"/>
                    <a:gd name="T41" fmla="*/ 957 h 2992"/>
                    <a:gd name="T42" fmla="*/ 80 w 2814"/>
                    <a:gd name="T43" fmla="*/ 882 h 2992"/>
                    <a:gd name="T44" fmla="*/ 137 w 2814"/>
                    <a:gd name="T45" fmla="*/ 940 h 2992"/>
                    <a:gd name="T46" fmla="*/ 231 w 2814"/>
                    <a:gd name="T47" fmla="*/ 1037 h 2992"/>
                    <a:gd name="T48" fmla="*/ 499 w 2814"/>
                    <a:gd name="T49" fmla="*/ 1314 h 2992"/>
                    <a:gd name="T50" fmla="*/ 567 w 2814"/>
                    <a:gd name="T51" fmla="*/ 1337 h 2992"/>
                    <a:gd name="T52" fmla="*/ 1057 w 2814"/>
                    <a:gd name="T53" fmla="*/ 1260 h 2992"/>
                    <a:gd name="T54" fmla="*/ 1143 w 2814"/>
                    <a:gd name="T55" fmla="*/ 1241 h 2992"/>
                    <a:gd name="T56" fmla="*/ 1155 w 2814"/>
                    <a:gd name="T57" fmla="*/ 1220 h 2992"/>
                    <a:gd name="T58" fmla="*/ 1085 w 2814"/>
                    <a:gd name="T59" fmla="*/ 798 h 2992"/>
                    <a:gd name="T60" fmla="*/ 1014 w 2814"/>
                    <a:gd name="T61" fmla="*/ 381 h 2992"/>
                    <a:gd name="T62" fmla="*/ 975 w 2814"/>
                    <a:gd name="T63" fmla="*/ 143 h 2992"/>
                    <a:gd name="T64" fmla="*/ 974 w 2814"/>
                    <a:gd name="T65" fmla="*/ 0 h 2992"/>
                    <a:gd name="T66" fmla="*/ 1099 w 2814"/>
                    <a:gd name="T67" fmla="*/ 129 h 2992"/>
                    <a:gd name="T68" fmla="*/ 1305 w 2814"/>
                    <a:gd name="T69" fmla="*/ 445 h 2992"/>
                    <a:gd name="T70" fmla="*/ 1812 w 2814"/>
                    <a:gd name="T71" fmla="*/ 1221 h 2992"/>
                    <a:gd name="T72" fmla="*/ 1858 w 2814"/>
                    <a:gd name="T73" fmla="*/ 1245 h 2992"/>
                    <a:gd name="T74" fmla="*/ 2047 w 2814"/>
                    <a:gd name="T75" fmla="*/ 1250 h 2992"/>
                    <a:gd name="T76" fmla="*/ 2335 w 2814"/>
                    <a:gd name="T77" fmla="*/ 1276 h 2992"/>
                    <a:gd name="T78" fmla="*/ 2636 w 2814"/>
                    <a:gd name="T79" fmla="*/ 1342 h 2992"/>
                    <a:gd name="T80" fmla="*/ 2759 w 2814"/>
                    <a:gd name="T81" fmla="*/ 1407 h 2992"/>
                    <a:gd name="T82" fmla="*/ 2763 w 2814"/>
                    <a:gd name="T83" fmla="*/ 1562 h 2992"/>
                    <a:gd name="T84" fmla="*/ 2614 w 2814"/>
                    <a:gd name="T85" fmla="*/ 1640 h 2992"/>
                    <a:gd name="T86" fmla="*/ 2264 w 2814"/>
                    <a:gd name="T87" fmla="*/ 1706 h 2992"/>
                    <a:gd name="T88" fmla="*/ 1985 w 2814"/>
                    <a:gd name="T89" fmla="*/ 1726 h 2992"/>
                    <a:gd name="T90" fmla="*/ 1858 w 2814"/>
                    <a:gd name="T91" fmla="*/ 1729 h 2992"/>
                    <a:gd name="T92" fmla="*/ 1812 w 2814"/>
                    <a:gd name="T93" fmla="*/ 1753 h 2992"/>
                    <a:gd name="T94" fmla="*/ 1289 w 2814"/>
                    <a:gd name="T95" fmla="*/ 2553 h 2992"/>
                    <a:gd name="T96" fmla="*/ 1091 w 2814"/>
                    <a:gd name="T97" fmla="*/ 2857 h 2992"/>
                    <a:gd name="T98" fmla="*/ 1002 w 2814"/>
                    <a:gd name="T99" fmla="*/ 2957 h 2992"/>
                    <a:gd name="T100" fmla="*/ 969 w 2814"/>
                    <a:gd name="T101" fmla="*/ 2992 h 29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2814" h="2992">
                      <a:moveTo>
                        <a:pt x="969" y="2992"/>
                      </a:moveTo>
                      <a:cubicBezTo>
                        <a:pt x="969" y="2894"/>
                        <a:pt x="977" y="2799"/>
                        <a:pt x="994" y="2705"/>
                      </a:cubicBezTo>
                      <a:cubicBezTo>
                        <a:pt x="1016" y="2590"/>
                        <a:pt x="1034" y="2474"/>
                        <a:pt x="1053" y="2358"/>
                      </a:cubicBezTo>
                      <a:cubicBezTo>
                        <a:pt x="1071" y="2251"/>
                        <a:pt x="1089" y="2144"/>
                        <a:pt x="1107" y="2038"/>
                      </a:cubicBezTo>
                      <a:cubicBezTo>
                        <a:pt x="1123" y="1939"/>
                        <a:pt x="1140" y="1841"/>
                        <a:pt x="1156" y="1743"/>
                      </a:cubicBezTo>
                      <a:cubicBezTo>
                        <a:pt x="1158" y="1730"/>
                        <a:pt x="1153" y="1723"/>
                        <a:pt x="1140" y="1721"/>
                      </a:cubicBezTo>
                      <a:cubicBezTo>
                        <a:pt x="1027" y="1705"/>
                        <a:pt x="915" y="1689"/>
                        <a:pt x="803" y="1673"/>
                      </a:cubicBezTo>
                      <a:cubicBezTo>
                        <a:pt x="716" y="1660"/>
                        <a:pt x="629" y="1648"/>
                        <a:pt x="543" y="1634"/>
                      </a:cubicBezTo>
                      <a:cubicBezTo>
                        <a:pt x="528" y="1632"/>
                        <a:pt x="519" y="1637"/>
                        <a:pt x="509" y="1647"/>
                      </a:cubicBezTo>
                      <a:cubicBezTo>
                        <a:pt x="416" y="1744"/>
                        <a:pt x="323" y="1841"/>
                        <a:pt x="230" y="1938"/>
                      </a:cubicBezTo>
                      <a:cubicBezTo>
                        <a:pt x="180" y="1989"/>
                        <a:pt x="131" y="2040"/>
                        <a:pt x="81" y="2091"/>
                      </a:cubicBezTo>
                      <a:cubicBezTo>
                        <a:pt x="74" y="2087"/>
                        <a:pt x="77" y="2081"/>
                        <a:pt x="77" y="2077"/>
                      </a:cubicBezTo>
                      <a:cubicBezTo>
                        <a:pt x="86" y="2007"/>
                        <a:pt x="95" y="1937"/>
                        <a:pt x="103" y="1867"/>
                      </a:cubicBezTo>
                      <a:cubicBezTo>
                        <a:pt x="112" y="1799"/>
                        <a:pt x="118" y="1730"/>
                        <a:pt x="130" y="1662"/>
                      </a:cubicBezTo>
                      <a:cubicBezTo>
                        <a:pt x="136" y="1627"/>
                        <a:pt x="128" y="1607"/>
                        <a:pt x="95" y="1595"/>
                      </a:cubicBezTo>
                      <a:cubicBezTo>
                        <a:pt x="81" y="1590"/>
                        <a:pt x="70" y="1579"/>
                        <a:pt x="59" y="1569"/>
                      </a:cubicBezTo>
                      <a:cubicBezTo>
                        <a:pt x="0" y="1515"/>
                        <a:pt x="3" y="1448"/>
                        <a:pt x="66" y="1399"/>
                      </a:cubicBezTo>
                      <a:cubicBezTo>
                        <a:pt x="83" y="1386"/>
                        <a:pt x="100" y="1375"/>
                        <a:pt x="119" y="1366"/>
                      </a:cubicBezTo>
                      <a:cubicBezTo>
                        <a:pt x="130" y="1361"/>
                        <a:pt x="134" y="1353"/>
                        <a:pt x="133" y="1341"/>
                      </a:cubicBezTo>
                      <a:cubicBezTo>
                        <a:pt x="124" y="1274"/>
                        <a:pt x="116" y="1206"/>
                        <a:pt x="108" y="1139"/>
                      </a:cubicBezTo>
                      <a:cubicBezTo>
                        <a:pt x="100" y="1078"/>
                        <a:pt x="92" y="1018"/>
                        <a:pt x="85" y="957"/>
                      </a:cubicBezTo>
                      <a:cubicBezTo>
                        <a:pt x="82" y="933"/>
                        <a:pt x="79" y="909"/>
                        <a:pt x="80" y="882"/>
                      </a:cubicBezTo>
                      <a:cubicBezTo>
                        <a:pt x="99" y="901"/>
                        <a:pt x="119" y="919"/>
                        <a:pt x="137" y="940"/>
                      </a:cubicBezTo>
                      <a:cubicBezTo>
                        <a:pt x="167" y="974"/>
                        <a:pt x="199" y="1005"/>
                        <a:pt x="231" y="1037"/>
                      </a:cubicBezTo>
                      <a:cubicBezTo>
                        <a:pt x="321" y="1130"/>
                        <a:pt x="411" y="1221"/>
                        <a:pt x="499" y="1314"/>
                      </a:cubicBezTo>
                      <a:cubicBezTo>
                        <a:pt x="520" y="1336"/>
                        <a:pt x="539" y="1342"/>
                        <a:pt x="567" y="1337"/>
                      </a:cubicBezTo>
                      <a:cubicBezTo>
                        <a:pt x="730" y="1311"/>
                        <a:pt x="894" y="1286"/>
                        <a:pt x="1057" y="1260"/>
                      </a:cubicBezTo>
                      <a:cubicBezTo>
                        <a:pt x="1086" y="1256"/>
                        <a:pt x="1114" y="1248"/>
                        <a:pt x="1143" y="1241"/>
                      </a:cubicBezTo>
                      <a:cubicBezTo>
                        <a:pt x="1155" y="1239"/>
                        <a:pt x="1157" y="1233"/>
                        <a:pt x="1155" y="1220"/>
                      </a:cubicBezTo>
                      <a:cubicBezTo>
                        <a:pt x="1131" y="1079"/>
                        <a:pt x="1108" y="938"/>
                        <a:pt x="1085" y="798"/>
                      </a:cubicBezTo>
                      <a:cubicBezTo>
                        <a:pt x="1061" y="659"/>
                        <a:pt x="1037" y="520"/>
                        <a:pt x="1014" y="381"/>
                      </a:cubicBezTo>
                      <a:cubicBezTo>
                        <a:pt x="1000" y="302"/>
                        <a:pt x="984" y="223"/>
                        <a:pt x="975" y="143"/>
                      </a:cubicBezTo>
                      <a:cubicBezTo>
                        <a:pt x="969" y="96"/>
                        <a:pt x="974" y="48"/>
                        <a:pt x="974" y="0"/>
                      </a:cubicBezTo>
                      <a:cubicBezTo>
                        <a:pt x="1019" y="37"/>
                        <a:pt x="1065" y="76"/>
                        <a:pt x="1099" y="129"/>
                      </a:cubicBezTo>
                      <a:cubicBezTo>
                        <a:pt x="1166" y="235"/>
                        <a:pt x="1236" y="339"/>
                        <a:pt x="1305" y="445"/>
                      </a:cubicBezTo>
                      <a:cubicBezTo>
                        <a:pt x="1474" y="703"/>
                        <a:pt x="1643" y="962"/>
                        <a:pt x="1812" y="1221"/>
                      </a:cubicBezTo>
                      <a:cubicBezTo>
                        <a:pt x="1824" y="1239"/>
                        <a:pt x="1837" y="1246"/>
                        <a:pt x="1858" y="1245"/>
                      </a:cubicBezTo>
                      <a:cubicBezTo>
                        <a:pt x="1921" y="1242"/>
                        <a:pt x="1984" y="1246"/>
                        <a:pt x="2047" y="1250"/>
                      </a:cubicBezTo>
                      <a:cubicBezTo>
                        <a:pt x="2143" y="1256"/>
                        <a:pt x="2239" y="1263"/>
                        <a:pt x="2335" y="1276"/>
                      </a:cubicBezTo>
                      <a:cubicBezTo>
                        <a:pt x="2437" y="1290"/>
                        <a:pt x="2538" y="1307"/>
                        <a:pt x="2636" y="1342"/>
                      </a:cubicBezTo>
                      <a:cubicBezTo>
                        <a:pt x="2680" y="1357"/>
                        <a:pt x="2722" y="1377"/>
                        <a:pt x="2759" y="1407"/>
                      </a:cubicBezTo>
                      <a:cubicBezTo>
                        <a:pt x="2812" y="1451"/>
                        <a:pt x="2814" y="1515"/>
                        <a:pt x="2763" y="1562"/>
                      </a:cubicBezTo>
                      <a:cubicBezTo>
                        <a:pt x="2720" y="1602"/>
                        <a:pt x="2667" y="1623"/>
                        <a:pt x="2614" y="1640"/>
                      </a:cubicBezTo>
                      <a:cubicBezTo>
                        <a:pt x="2500" y="1675"/>
                        <a:pt x="2382" y="1693"/>
                        <a:pt x="2264" y="1706"/>
                      </a:cubicBezTo>
                      <a:cubicBezTo>
                        <a:pt x="2171" y="1716"/>
                        <a:pt x="2078" y="1722"/>
                        <a:pt x="1985" y="1726"/>
                      </a:cubicBezTo>
                      <a:cubicBezTo>
                        <a:pt x="1943" y="1728"/>
                        <a:pt x="1900" y="1729"/>
                        <a:pt x="1858" y="1729"/>
                      </a:cubicBezTo>
                      <a:cubicBezTo>
                        <a:pt x="1837" y="1729"/>
                        <a:pt x="1824" y="1735"/>
                        <a:pt x="1812" y="1753"/>
                      </a:cubicBezTo>
                      <a:cubicBezTo>
                        <a:pt x="1638" y="2020"/>
                        <a:pt x="1464" y="2286"/>
                        <a:pt x="1289" y="2553"/>
                      </a:cubicBezTo>
                      <a:cubicBezTo>
                        <a:pt x="1223" y="2654"/>
                        <a:pt x="1156" y="2755"/>
                        <a:pt x="1091" y="2857"/>
                      </a:cubicBezTo>
                      <a:cubicBezTo>
                        <a:pt x="1066" y="2895"/>
                        <a:pt x="1030" y="2923"/>
                        <a:pt x="1002" y="2957"/>
                      </a:cubicBezTo>
                      <a:cubicBezTo>
                        <a:pt x="993" y="2969"/>
                        <a:pt x="985" y="2982"/>
                        <a:pt x="969" y="2992"/>
                      </a:cubicBez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</p:grpSp>
      <p:cxnSp>
        <p:nvCxnSpPr>
          <p:cNvPr id="1391" name="Straight Connector 1390"/>
          <p:cNvCxnSpPr>
            <a:endCxn id="1225" idx="36"/>
          </p:cNvCxnSpPr>
          <p:nvPr/>
        </p:nvCxnSpPr>
        <p:spPr>
          <a:xfrm>
            <a:off x="3429000" y="1212850"/>
            <a:ext cx="985814" cy="678159"/>
          </a:xfrm>
          <a:prstGeom prst="line">
            <a:avLst/>
          </a:prstGeom>
          <a:ln w="127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2" name="Straight Connector 1391"/>
          <p:cNvCxnSpPr/>
          <p:nvPr/>
        </p:nvCxnSpPr>
        <p:spPr>
          <a:xfrm>
            <a:off x="3428737" y="1207661"/>
            <a:ext cx="787663" cy="309989"/>
          </a:xfrm>
          <a:prstGeom prst="line">
            <a:avLst/>
          </a:prstGeom>
          <a:ln w="127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3" name="Straight Connector 1392"/>
          <p:cNvCxnSpPr/>
          <p:nvPr/>
        </p:nvCxnSpPr>
        <p:spPr>
          <a:xfrm>
            <a:off x="3428737" y="1969659"/>
            <a:ext cx="893008" cy="368994"/>
          </a:xfrm>
          <a:prstGeom prst="line">
            <a:avLst/>
          </a:prstGeom>
          <a:ln w="127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4" name="Straight Connector 1393"/>
          <p:cNvCxnSpPr>
            <a:endCxn id="1229" idx="5"/>
          </p:cNvCxnSpPr>
          <p:nvPr/>
        </p:nvCxnSpPr>
        <p:spPr>
          <a:xfrm>
            <a:off x="3428737" y="1969659"/>
            <a:ext cx="632230" cy="46107"/>
          </a:xfrm>
          <a:prstGeom prst="line">
            <a:avLst/>
          </a:prstGeom>
          <a:ln w="127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5" name="Straight Connector 1394"/>
          <p:cNvCxnSpPr/>
          <p:nvPr/>
        </p:nvCxnSpPr>
        <p:spPr>
          <a:xfrm>
            <a:off x="3428737" y="2707847"/>
            <a:ext cx="955039" cy="104367"/>
          </a:xfrm>
          <a:prstGeom prst="line">
            <a:avLst/>
          </a:prstGeom>
          <a:ln w="127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6" name="Straight Connector 1395"/>
          <p:cNvCxnSpPr>
            <a:endCxn id="1242" idx="35"/>
          </p:cNvCxnSpPr>
          <p:nvPr/>
        </p:nvCxnSpPr>
        <p:spPr>
          <a:xfrm flipV="1">
            <a:off x="3428737" y="2556719"/>
            <a:ext cx="596826" cy="151128"/>
          </a:xfrm>
          <a:prstGeom prst="line">
            <a:avLst/>
          </a:prstGeom>
          <a:ln w="127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7" name="Straight Connector 1396"/>
          <p:cNvCxnSpPr>
            <a:endCxn id="1214" idx="34"/>
          </p:cNvCxnSpPr>
          <p:nvPr/>
        </p:nvCxnSpPr>
        <p:spPr>
          <a:xfrm flipV="1">
            <a:off x="3428737" y="3296894"/>
            <a:ext cx="1021464" cy="158664"/>
          </a:xfrm>
          <a:prstGeom prst="line">
            <a:avLst/>
          </a:prstGeom>
          <a:ln w="127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8" name="Straight Connector 1397"/>
          <p:cNvCxnSpPr/>
          <p:nvPr/>
        </p:nvCxnSpPr>
        <p:spPr>
          <a:xfrm flipV="1">
            <a:off x="3428737" y="3095958"/>
            <a:ext cx="600702" cy="350076"/>
          </a:xfrm>
          <a:prstGeom prst="line">
            <a:avLst/>
          </a:prstGeom>
          <a:ln w="127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9" name="Straight Connector 1398"/>
          <p:cNvCxnSpPr/>
          <p:nvPr/>
        </p:nvCxnSpPr>
        <p:spPr>
          <a:xfrm flipV="1">
            <a:off x="3428737" y="3882481"/>
            <a:ext cx="561170" cy="306504"/>
          </a:xfrm>
          <a:prstGeom prst="line">
            <a:avLst/>
          </a:prstGeom>
          <a:ln w="127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89" name="Group 1188"/>
          <p:cNvGrpSpPr/>
          <p:nvPr/>
        </p:nvGrpSpPr>
        <p:grpSpPr>
          <a:xfrm>
            <a:off x="3868334" y="3760871"/>
            <a:ext cx="249166" cy="249166"/>
            <a:chOff x="12858749" y="2159895"/>
            <a:chExt cx="240406" cy="240406"/>
          </a:xfrm>
        </p:grpSpPr>
        <p:sp>
          <p:nvSpPr>
            <p:cNvPr id="1195" name="Oval 1194"/>
            <p:cNvSpPr/>
            <p:nvPr/>
          </p:nvSpPr>
          <p:spPr>
            <a:xfrm>
              <a:off x="12858749" y="2159895"/>
              <a:ext cx="240406" cy="24040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grpSp>
          <p:nvGrpSpPr>
            <p:cNvPr id="1196" name="Group 796"/>
            <p:cNvGrpSpPr>
              <a:grpSpLocks noChangeAspect="1"/>
            </p:cNvGrpSpPr>
            <p:nvPr/>
          </p:nvGrpSpPr>
          <p:grpSpPr bwMode="auto">
            <a:xfrm>
              <a:off x="12905133" y="2209221"/>
              <a:ext cx="157163" cy="127469"/>
              <a:chOff x="8435" y="-69"/>
              <a:chExt cx="434" cy="352"/>
            </a:xfrm>
            <a:solidFill>
              <a:schemeClr val="bg2"/>
            </a:solidFill>
          </p:grpSpPr>
          <p:sp>
            <p:nvSpPr>
              <p:cNvPr id="1197" name="Freeform 797"/>
              <p:cNvSpPr>
                <a:spLocks/>
              </p:cNvSpPr>
              <p:nvPr/>
            </p:nvSpPr>
            <p:spPr bwMode="auto">
              <a:xfrm>
                <a:off x="8492" y="115"/>
                <a:ext cx="178" cy="167"/>
              </a:xfrm>
              <a:custGeom>
                <a:avLst/>
                <a:gdLst>
                  <a:gd name="T0" fmla="*/ 840 w 1077"/>
                  <a:gd name="T1" fmla="*/ 666 h 1010"/>
                  <a:gd name="T2" fmla="*/ 840 w 1077"/>
                  <a:gd name="T3" fmla="*/ 643 h 1010"/>
                  <a:gd name="T4" fmla="*/ 840 w 1077"/>
                  <a:gd name="T5" fmla="*/ 23 h 1010"/>
                  <a:gd name="T6" fmla="*/ 862 w 1077"/>
                  <a:gd name="T7" fmla="*/ 0 h 1010"/>
                  <a:gd name="T8" fmla="*/ 1056 w 1077"/>
                  <a:gd name="T9" fmla="*/ 0 h 1010"/>
                  <a:gd name="T10" fmla="*/ 1077 w 1077"/>
                  <a:gd name="T11" fmla="*/ 20 h 1010"/>
                  <a:gd name="T12" fmla="*/ 1077 w 1077"/>
                  <a:gd name="T13" fmla="*/ 990 h 1010"/>
                  <a:gd name="T14" fmla="*/ 1056 w 1077"/>
                  <a:gd name="T15" fmla="*/ 1010 h 1010"/>
                  <a:gd name="T16" fmla="*/ 860 w 1077"/>
                  <a:gd name="T17" fmla="*/ 1010 h 1010"/>
                  <a:gd name="T18" fmla="*/ 829 w 1077"/>
                  <a:gd name="T19" fmla="*/ 996 h 1010"/>
                  <a:gd name="T20" fmla="*/ 617 w 1077"/>
                  <a:gd name="T21" fmla="*/ 757 h 1010"/>
                  <a:gd name="T22" fmla="*/ 471 w 1077"/>
                  <a:gd name="T23" fmla="*/ 593 h 1010"/>
                  <a:gd name="T24" fmla="*/ 257 w 1077"/>
                  <a:gd name="T25" fmla="*/ 353 h 1010"/>
                  <a:gd name="T26" fmla="*/ 236 w 1077"/>
                  <a:gd name="T27" fmla="*/ 335 h 1010"/>
                  <a:gd name="T28" fmla="*/ 236 w 1077"/>
                  <a:gd name="T29" fmla="*/ 358 h 1010"/>
                  <a:gd name="T30" fmla="*/ 237 w 1077"/>
                  <a:gd name="T31" fmla="*/ 986 h 1010"/>
                  <a:gd name="T32" fmla="*/ 212 w 1077"/>
                  <a:gd name="T33" fmla="*/ 1010 h 1010"/>
                  <a:gd name="T34" fmla="*/ 18 w 1077"/>
                  <a:gd name="T35" fmla="*/ 1010 h 1010"/>
                  <a:gd name="T36" fmla="*/ 0 w 1077"/>
                  <a:gd name="T37" fmla="*/ 992 h 1010"/>
                  <a:gd name="T38" fmla="*/ 0 w 1077"/>
                  <a:gd name="T39" fmla="*/ 18 h 1010"/>
                  <a:gd name="T40" fmla="*/ 17 w 1077"/>
                  <a:gd name="T41" fmla="*/ 0 h 1010"/>
                  <a:gd name="T42" fmla="*/ 225 w 1077"/>
                  <a:gd name="T43" fmla="*/ 0 h 1010"/>
                  <a:gd name="T44" fmla="*/ 249 w 1077"/>
                  <a:gd name="T45" fmla="*/ 12 h 1010"/>
                  <a:gd name="T46" fmla="*/ 602 w 1077"/>
                  <a:gd name="T47" fmla="*/ 406 h 1010"/>
                  <a:gd name="T48" fmla="*/ 827 w 1077"/>
                  <a:gd name="T49" fmla="*/ 658 h 1010"/>
                  <a:gd name="T50" fmla="*/ 840 w 1077"/>
                  <a:gd name="T51" fmla="*/ 666 h 10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077" h="1010">
                    <a:moveTo>
                      <a:pt x="840" y="666"/>
                    </a:moveTo>
                    <a:cubicBezTo>
                      <a:pt x="840" y="658"/>
                      <a:pt x="840" y="650"/>
                      <a:pt x="840" y="643"/>
                    </a:cubicBezTo>
                    <a:cubicBezTo>
                      <a:pt x="840" y="436"/>
                      <a:pt x="841" y="230"/>
                      <a:pt x="840" y="23"/>
                    </a:cubicBezTo>
                    <a:cubicBezTo>
                      <a:pt x="840" y="6"/>
                      <a:pt x="843" y="0"/>
                      <a:pt x="862" y="0"/>
                    </a:cubicBezTo>
                    <a:cubicBezTo>
                      <a:pt x="926" y="1"/>
                      <a:pt x="991" y="1"/>
                      <a:pt x="1056" y="0"/>
                    </a:cubicBezTo>
                    <a:cubicBezTo>
                      <a:pt x="1070" y="0"/>
                      <a:pt x="1077" y="3"/>
                      <a:pt x="1077" y="20"/>
                    </a:cubicBezTo>
                    <a:cubicBezTo>
                      <a:pt x="1076" y="343"/>
                      <a:pt x="1076" y="666"/>
                      <a:pt x="1077" y="990"/>
                    </a:cubicBezTo>
                    <a:cubicBezTo>
                      <a:pt x="1077" y="1006"/>
                      <a:pt x="1071" y="1010"/>
                      <a:pt x="1056" y="1010"/>
                    </a:cubicBezTo>
                    <a:cubicBezTo>
                      <a:pt x="991" y="1009"/>
                      <a:pt x="925" y="1009"/>
                      <a:pt x="860" y="1010"/>
                    </a:cubicBezTo>
                    <a:cubicBezTo>
                      <a:pt x="847" y="1010"/>
                      <a:pt x="838" y="1006"/>
                      <a:pt x="829" y="996"/>
                    </a:cubicBezTo>
                    <a:cubicBezTo>
                      <a:pt x="759" y="916"/>
                      <a:pt x="688" y="837"/>
                      <a:pt x="617" y="757"/>
                    </a:cubicBezTo>
                    <a:cubicBezTo>
                      <a:pt x="568" y="702"/>
                      <a:pt x="519" y="648"/>
                      <a:pt x="471" y="593"/>
                    </a:cubicBezTo>
                    <a:cubicBezTo>
                      <a:pt x="399" y="513"/>
                      <a:pt x="328" y="433"/>
                      <a:pt x="257" y="353"/>
                    </a:cubicBezTo>
                    <a:cubicBezTo>
                      <a:pt x="252" y="347"/>
                      <a:pt x="247" y="339"/>
                      <a:pt x="236" y="335"/>
                    </a:cubicBezTo>
                    <a:cubicBezTo>
                      <a:pt x="236" y="344"/>
                      <a:pt x="236" y="351"/>
                      <a:pt x="236" y="358"/>
                    </a:cubicBezTo>
                    <a:cubicBezTo>
                      <a:pt x="236" y="567"/>
                      <a:pt x="236" y="776"/>
                      <a:pt x="237" y="986"/>
                    </a:cubicBezTo>
                    <a:cubicBezTo>
                      <a:pt x="237" y="1005"/>
                      <a:pt x="231" y="1010"/>
                      <a:pt x="212" y="1010"/>
                    </a:cubicBezTo>
                    <a:cubicBezTo>
                      <a:pt x="148" y="1009"/>
                      <a:pt x="83" y="1009"/>
                      <a:pt x="18" y="1010"/>
                    </a:cubicBezTo>
                    <a:cubicBezTo>
                      <a:pt x="5" y="1010"/>
                      <a:pt x="0" y="1006"/>
                      <a:pt x="0" y="992"/>
                    </a:cubicBezTo>
                    <a:cubicBezTo>
                      <a:pt x="0" y="667"/>
                      <a:pt x="0" y="342"/>
                      <a:pt x="0" y="18"/>
                    </a:cubicBezTo>
                    <a:cubicBezTo>
                      <a:pt x="0" y="5"/>
                      <a:pt x="4" y="0"/>
                      <a:pt x="17" y="0"/>
                    </a:cubicBezTo>
                    <a:cubicBezTo>
                      <a:pt x="86" y="1"/>
                      <a:pt x="156" y="1"/>
                      <a:pt x="225" y="0"/>
                    </a:cubicBezTo>
                    <a:cubicBezTo>
                      <a:pt x="236" y="0"/>
                      <a:pt x="242" y="5"/>
                      <a:pt x="249" y="12"/>
                    </a:cubicBezTo>
                    <a:cubicBezTo>
                      <a:pt x="367" y="144"/>
                      <a:pt x="485" y="275"/>
                      <a:pt x="602" y="406"/>
                    </a:cubicBezTo>
                    <a:cubicBezTo>
                      <a:pt x="677" y="490"/>
                      <a:pt x="752" y="574"/>
                      <a:pt x="827" y="658"/>
                    </a:cubicBezTo>
                    <a:cubicBezTo>
                      <a:pt x="830" y="661"/>
                      <a:pt x="832" y="665"/>
                      <a:pt x="840" y="6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8" name="Freeform 798"/>
              <p:cNvSpPr>
                <a:spLocks/>
              </p:cNvSpPr>
              <p:nvPr/>
            </p:nvSpPr>
            <p:spPr bwMode="auto">
              <a:xfrm>
                <a:off x="8686" y="115"/>
                <a:ext cx="183" cy="168"/>
              </a:xfrm>
              <a:custGeom>
                <a:avLst/>
                <a:gdLst>
                  <a:gd name="T0" fmla="*/ 695 w 1110"/>
                  <a:gd name="T1" fmla="*/ 1009 h 1011"/>
                  <a:gd name="T2" fmla="*/ 319 w 1110"/>
                  <a:gd name="T3" fmla="*/ 1009 h 1011"/>
                  <a:gd name="T4" fmla="*/ 28 w 1110"/>
                  <a:gd name="T5" fmla="*/ 825 h 1011"/>
                  <a:gd name="T6" fmla="*/ 1 w 1110"/>
                  <a:gd name="T7" fmla="*/ 712 h 1011"/>
                  <a:gd name="T8" fmla="*/ 1 w 1110"/>
                  <a:gd name="T9" fmla="*/ 300 h 1011"/>
                  <a:gd name="T10" fmla="*/ 246 w 1110"/>
                  <a:gd name="T11" fmla="*/ 9 h 1011"/>
                  <a:gd name="T12" fmla="*/ 335 w 1110"/>
                  <a:gd name="T13" fmla="*/ 1 h 1011"/>
                  <a:gd name="T14" fmla="*/ 1085 w 1110"/>
                  <a:gd name="T15" fmla="*/ 0 h 1011"/>
                  <a:gd name="T16" fmla="*/ 1109 w 1110"/>
                  <a:gd name="T17" fmla="*/ 23 h 1011"/>
                  <a:gd name="T18" fmla="*/ 1109 w 1110"/>
                  <a:gd name="T19" fmla="*/ 215 h 1011"/>
                  <a:gd name="T20" fmla="*/ 1087 w 1110"/>
                  <a:gd name="T21" fmla="*/ 237 h 1011"/>
                  <a:gd name="T22" fmla="*/ 331 w 1110"/>
                  <a:gd name="T23" fmla="*/ 237 h 1011"/>
                  <a:gd name="T24" fmla="*/ 295 w 1110"/>
                  <a:gd name="T25" fmla="*/ 239 h 1011"/>
                  <a:gd name="T26" fmla="*/ 234 w 1110"/>
                  <a:gd name="T27" fmla="*/ 321 h 1011"/>
                  <a:gd name="T28" fmla="*/ 234 w 1110"/>
                  <a:gd name="T29" fmla="*/ 689 h 1011"/>
                  <a:gd name="T30" fmla="*/ 323 w 1110"/>
                  <a:gd name="T31" fmla="*/ 773 h 1011"/>
                  <a:gd name="T32" fmla="*/ 1083 w 1110"/>
                  <a:gd name="T33" fmla="*/ 773 h 1011"/>
                  <a:gd name="T34" fmla="*/ 1109 w 1110"/>
                  <a:gd name="T35" fmla="*/ 799 h 1011"/>
                  <a:gd name="T36" fmla="*/ 1109 w 1110"/>
                  <a:gd name="T37" fmla="*/ 987 h 1011"/>
                  <a:gd name="T38" fmla="*/ 1087 w 1110"/>
                  <a:gd name="T39" fmla="*/ 1010 h 1011"/>
                  <a:gd name="T40" fmla="*/ 695 w 1110"/>
                  <a:gd name="T41" fmla="*/ 1009 h 10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110" h="1011">
                    <a:moveTo>
                      <a:pt x="695" y="1009"/>
                    </a:moveTo>
                    <a:cubicBezTo>
                      <a:pt x="570" y="1009"/>
                      <a:pt x="444" y="1011"/>
                      <a:pt x="319" y="1009"/>
                    </a:cubicBezTo>
                    <a:cubicBezTo>
                      <a:pt x="186" y="1006"/>
                      <a:pt x="89" y="943"/>
                      <a:pt x="28" y="825"/>
                    </a:cubicBezTo>
                    <a:cubicBezTo>
                      <a:pt x="9" y="790"/>
                      <a:pt x="1" y="752"/>
                      <a:pt x="1" y="712"/>
                    </a:cubicBezTo>
                    <a:cubicBezTo>
                      <a:pt x="1" y="574"/>
                      <a:pt x="0" y="437"/>
                      <a:pt x="1" y="300"/>
                    </a:cubicBezTo>
                    <a:cubicBezTo>
                      <a:pt x="2" y="165"/>
                      <a:pt x="113" y="35"/>
                      <a:pt x="246" y="9"/>
                    </a:cubicBezTo>
                    <a:cubicBezTo>
                      <a:pt x="276" y="3"/>
                      <a:pt x="305" y="1"/>
                      <a:pt x="335" y="1"/>
                    </a:cubicBezTo>
                    <a:cubicBezTo>
                      <a:pt x="585" y="1"/>
                      <a:pt x="835" y="1"/>
                      <a:pt x="1085" y="0"/>
                    </a:cubicBezTo>
                    <a:cubicBezTo>
                      <a:pt x="1103" y="0"/>
                      <a:pt x="1110" y="4"/>
                      <a:pt x="1109" y="23"/>
                    </a:cubicBezTo>
                    <a:cubicBezTo>
                      <a:pt x="1108" y="87"/>
                      <a:pt x="1108" y="151"/>
                      <a:pt x="1109" y="215"/>
                    </a:cubicBezTo>
                    <a:cubicBezTo>
                      <a:pt x="1109" y="233"/>
                      <a:pt x="1104" y="237"/>
                      <a:pt x="1087" y="237"/>
                    </a:cubicBezTo>
                    <a:cubicBezTo>
                      <a:pt x="835" y="237"/>
                      <a:pt x="583" y="237"/>
                      <a:pt x="331" y="237"/>
                    </a:cubicBezTo>
                    <a:cubicBezTo>
                      <a:pt x="319" y="237"/>
                      <a:pt x="306" y="236"/>
                      <a:pt x="295" y="239"/>
                    </a:cubicBezTo>
                    <a:cubicBezTo>
                      <a:pt x="255" y="248"/>
                      <a:pt x="234" y="275"/>
                      <a:pt x="234" y="321"/>
                    </a:cubicBezTo>
                    <a:cubicBezTo>
                      <a:pt x="233" y="444"/>
                      <a:pt x="233" y="566"/>
                      <a:pt x="234" y="689"/>
                    </a:cubicBezTo>
                    <a:cubicBezTo>
                      <a:pt x="235" y="746"/>
                      <a:pt x="265" y="773"/>
                      <a:pt x="323" y="773"/>
                    </a:cubicBezTo>
                    <a:cubicBezTo>
                      <a:pt x="576" y="773"/>
                      <a:pt x="830" y="773"/>
                      <a:pt x="1083" y="773"/>
                    </a:cubicBezTo>
                    <a:cubicBezTo>
                      <a:pt x="1109" y="773"/>
                      <a:pt x="1109" y="773"/>
                      <a:pt x="1109" y="799"/>
                    </a:cubicBezTo>
                    <a:cubicBezTo>
                      <a:pt x="1109" y="862"/>
                      <a:pt x="1108" y="925"/>
                      <a:pt x="1109" y="987"/>
                    </a:cubicBezTo>
                    <a:cubicBezTo>
                      <a:pt x="1109" y="1005"/>
                      <a:pt x="1105" y="1010"/>
                      <a:pt x="1087" y="1010"/>
                    </a:cubicBezTo>
                    <a:cubicBezTo>
                      <a:pt x="956" y="1009"/>
                      <a:pt x="826" y="1009"/>
                      <a:pt x="695" y="100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9" name="Freeform 799"/>
              <p:cNvSpPr>
                <a:spLocks/>
              </p:cNvSpPr>
              <p:nvPr/>
            </p:nvSpPr>
            <p:spPr bwMode="auto">
              <a:xfrm>
                <a:off x="8602" y="-69"/>
                <a:ext cx="223" cy="131"/>
              </a:xfrm>
              <a:custGeom>
                <a:avLst/>
                <a:gdLst>
                  <a:gd name="T0" fmla="*/ 1346 w 1346"/>
                  <a:gd name="T1" fmla="*/ 790 h 794"/>
                  <a:gd name="T2" fmla="*/ 0 w 1346"/>
                  <a:gd name="T3" fmla="*/ 787 h 794"/>
                  <a:gd name="T4" fmla="*/ 15 w 1346"/>
                  <a:gd name="T5" fmla="*/ 764 h 794"/>
                  <a:gd name="T6" fmla="*/ 237 w 1346"/>
                  <a:gd name="T7" fmla="*/ 507 h 794"/>
                  <a:gd name="T8" fmla="*/ 432 w 1346"/>
                  <a:gd name="T9" fmla="*/ 283 h 794"/>
                  <a:gd name="T10" fmla="*/ 648 w 1346"/>
                  <a:gd name="T11" fmla="*/ 32 h 794"/>
                  <a:gd name="T12" fmla="*/ 696 w 1346"/>
                  <a:gd name="T13" fmla="*/ 33 h 794"/>
                  <a:gd name="T14" fmla="*/ 879 w 1346"/>
                  <a:gd name="T15" fmla="*/ 246 h 794"/>
                  <a:gd name="T16" fmla="*/ 1088 w 1346"/>
                  <a:gd name="T17" fmla="*/ 490 h 794"/>
                  <a:gd name="T18" fmla="*/ 1293 w 1346"/>
                  <a:gd name="T19" fmla="*/ 728 h 794"/>
                  <a:gd name="T20" fmla="*/ 1346 w 1346"/>
                  <a:gd name="T21" fmla="*/ 790 h 7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346" h="794">
                    <a:moveTo>
                      <a:pt x="1346" y="790"/>
                    </a:moveTo>
                    <a:cubicBezTo>
                      <a:pt x="895" y="794"/>
                      <a:pt x="449" y="786"/>
                      <a:pt x="0" y="787"/>
                    </a:cubicBezTo>
                    <a:cubicBezTo>
                      <a:pt x="2" y="777"/>
                      <a:pt x="9" y="771"/>
                      <a:pt x="15" y="764"/>
                    </a:cubicBezTo>
                    <a:cubicBezTo>
                      <a:pt x="89" y="678"/>
                      <a:pt x="163" y="593"/>
                      <a:pt x="237" y="507"/>
                    </a:cubicBezTo>
                    <a:cubicBezTo>
                      <a:pt x="302" y="432"/>
                      <a:pt x="367" y="358"/>
                      <a:pt x="432" y="283"/>
                    </a:cubicBezTo>
                    <a:cubicBezTo>
                      <a:pt x="504" y="199"/>
                      <a:pt x="576" y="115"/>
                      <a:pt x="648" y="32"/>
                    </a:cubicBezTo>
                    <a:cubicBezTo>
                      <a:pt x="676" y="0"/>
                      <a:pt x="668" y="0"/>
                      <a:pt x="696" y="33"/>
                    </a:cubicBezTo>
                    <a:cubicBezTo>
                      <a:pt x="758" y="103"/>
                      <a:pt x="818" y="175"/>
                      <a:pt x="879" y="246"/>
                    </a:cubicBezTo>
                    <a:cubicBezTo>
                      <a:pt x="949" y="328"/>
                      <a:pt x="1018" y="409"/>
                      <a:pt x="1088" y="490"/>
                    </a:cubicBezTo>
                    <a:cubicBezTo>
                      <a:pt x="1156" y="569"/>
                      <a:pt x="1224" y="649"/>
                      <a:pt x="1293" y="728"/>
                    </a:cubicBezTo>
                    <a:cubicBezTo>
                      <a:pt x="1310" y="748"/>
                      <a:pt x="1327" y="768"/>
                      <a:pt x="1346" y="79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0" name="Freeform 800"/>
              <p:cNvSpPr>
                <a:spLocks/>
              </p:cNvSpPr>
              <p:nvPr/>
            </p:nvSpPr>
            <p:spPr bwMode="auto">
              <a:xfrm>
                <a:off x="8435" y="-68"/>
                <a:ext cx="174" cy="129"/>
              </a:xfrm>
              <a:custGeom>
                <a:avLst/>
                <a:gdLst>
                  <a:gd name="T0" fmla="*/ 0 w 1050"/>
                  <a:gd name="T1" fmla="*/ 780 h 782"/>
                  <a:gd name="T2" fmla="*/ 69 w 1050"/>
                  <a:gd name="T3" fmla="*/ 699 h 782"/>
                  <a:gd name="T4" fmla="*/ 349 w 1050"/>
                  <a:gd name="T5" fmla="*/ 376 h 782"/>
                  <a:gd name="T6" fmla="*/ 565 w 1050"/>
                  <a:gd name="T7" fmla="*/ 127 h 782"/>
                  <a:gd name="T8" fmla="*/ 664 w 1050"/>
                  <a:gd name="T9" fmla="*/ 12 h 782"/>
                  <a:gd name="T10" fmla="*/ 689 w 1050"/>
                  <a:gd name="T11" fmla="*/ 13 h 782"/>
                  <a:gd name="T12" fmla="*/ 871 w 1050"/>
                  <a:gd name="T13" fmla="*/ 225 h 782"/>
                  <a:gd name="T14" fmla="*/ 1043 w 1050"/>
                  <a:gd name="T15" fmla="*/ 425 h 782"/>
                  <a:gd name="T16" fmla="*/ 1042 w 1050"/>
                  <a:gd name="T17" fmla="*/ 447 h 782"/>
                  <a:gd name="T18" fmla="*/ 901 w 1050"/>
                  <a:gd name="T19" fmla="*/ 610 h 782"/>
                  <a:gd name="T20" fmla="*/ 763 w 1050"/>
                  <a:gd name="T21" fmla="*/ 770 h 782"/>
                  <a:gd name="T22" fmla="*/ 737 w 1050"/>
                  <a:gd name="T23" fmla="*/ 782 h 782"/>
                  <a:gd name="T24" fmla="*/ 11 w 1050"/>
                  <a:gd name="T25" fmla="*/ 781 h 782"/>
                  <a:gd name="T26" fmla="*/ 0 w 1050"/>
                  <a:gd name="T27" fmla="*/ 780 h 7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50" h="782">
                    <a:moveTo>
                      <a:pt x="0" y="780"/>
                    </a:moveTo>
                    <a:cubicBezTo>
                      <a:pt x="25" y="751"/>
                      <a:pt x="47" y="725"/>
                      <a:pt x="69" y="699"/>
                    </a:cubicBezTo>
                    <a:cubicBezTo>
                      <a:pt x="162" y="591"/>
                      <a:pt x="256" y="484"/>
                      <a:pt x="349" y="376"/>
                    </a:cubicBezTo>
                    <a:cubicBezTo>
                      <a:pt x="421" y="293"/>
                      <a:pt x="493" y="210"/>
                      <a:pt x="565" y="127"/>
                    </a:cubicBezTo>
                    <a:cubicBezTo>
                      <a:pt x="598" y="89"/>
                      <a:pt x="631" y="51"/>
                      <a:pt x="664" y="12"/>
                    </a:cubicBezTo>
                    <a:cubicBezTo>
                      <a:pt x="673" y="0"/>
                      <a:pt x="679" y="0"/>
                      <a:pt x="689" y="13"/>
                    </a:cubicBezTo>
                    <a:cubicBezTo>
                      <a:pt x="749" y="84"/>
                      <a:pt x="810" y="154"/>
                      <a:pt x="871" y="225"/>
                    </a:cubicBezTo>
                    <a:cubicBezTo>
                      <a:pt x="928" y="292"/>
                      <a:pt x="985" y="358"/>
                      <a:pt x="1043" y="425"/>
                    </a:cubicBezTo>
                    <a:cubicBezTo>
                      <a:pt x="1050" y="433"/>
                      <a:pt x="1049" y="439"/>
                      <a:pt x="1042" y="447"/>
                    </a:cubicBezTo>
                    <a:cubicBezTo>
                      <a:pt x="995" y="501"/>
                      <a:pt x="948" y="556"/>
                      <a:pt x="901" y="610"/>
                    </a:cubicBezTo>
                    <a:cubicBezTo>
                      <a:pt x="855" y="663"/>
                      <a:pt x="809" y="716"/>
                      <a:pt x="763" y="770"/>
                    </a:cubicBezTo>
                    <a:cubicBezTo>
                      <a:pt x="756" y="778"/>
                      <a:pt x="748" y="782"/>
                      <a:pt x="737" y="782"/>
                    </a:cubicBezTo>
                    <a:cubicBezTo>
                      <a:pt x="495" y="781"/>
                      <a:pt x="253" y="781"/>
                      <a:pt x="11" y="781"/>
                    </a:cubicBezTo>
                    <a:cubicBezTo>
                      <a:pt x="9" y="781"/>
                      <a:pt x="7" y="781"/>
                      <a:pt x="0" y="7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1" name="Freeform 801"/>
              <p:cNvSpPr>
                <a:spLocks/>
              </p:cNvSpPr>
              <p:nvPr/>
            </p:nvSpPr>
            <p:spPr bwMode="auto">
              <a:xfrm>
                <a:off x="8437" y="115"/>
                <a:ext cx="39" cy="168"/>
              </a:xfrm>
              <a:custGeom>
                <a:avLst/>
                <a:gdLst>
                  <a:gd name="T0" fmla="*/ 0 w 236"/>
                  <a:gd name="T1" fmla="*/ 507 h 1018"/>
                  <a:gd name="T2" fmla="*/ 0 w 236"/>
                  <a:gd name="T3" fmla="*/ 23 h 1018"/>
                  <a:gd name="T4" fmla="*/ 22 w 236"/>
                  <a:gd name="T5" fmla="*/ 1 h 1018"/>
                  <a:gd name="T6" fmla="*/ 215 w 236"/>
                  <a:gd name="T7" fmla="*/ 1 h 1018"/>
                  <a:gd name="T8" fmla="*/ 236 w 236"/>
                  <a:gd name="T9" fmla="*/ 20 h 1018"/>
                  <a:gd name="T10" fmla="*/ 236 w 236"/>
                  <a:gd name="T11" fmla="*/ 998 h 1018"/>
                  <a:gd name="T12" fmla="*/ 217 w 236"/>
                  <a:gd name="T13" fmla="*/ 1017 h 1018"/>
                  <a:gd name="T14" fmla="*/ 20 w 236"/>
                  <a:gd name="T15" fmla="*/ 1017 h 1018"/>
                  <a:gd name="T16" fmla="*/ 0 w 236"/>
                  <a:gd name="T17" fmla="*/ 997 h 1018"/>
                  <a:gd name="T18" fmla="*/ 0 w 236"/>
                  <a:gd name="T19" fmla="*/ 507 h 10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6" h="1018">
                    <a:moveTo>
                      <a:pt x="0" y="507"/>
                    </a:moveTo>
                    <a:cubicBezTo>
                      <a:pt x="0" y="346"/>
                      <a:pt x="0" y="184"/>
                      <a:pt x="0" y="23"/>
                    </a:cubicBezTo>
                    <a:cubicBezTo>
                      <a:pt x="0" y="6"/>
                      <a:pt x="3" y="0"/>
                      <a:pt x="22" y="1"/>
                    </a:cubicBezTo>
                    <a:cubicBezTo>
                      <a:pt x="86" y="2"/>
                      <a:pt x="151" y="1"/>
                      <a:pt x="215" y="1"/>
                    </a:cubicBezTo>
                    <a:cubicBezTo>
                      <a:pt x="230" y="1"/>
                      <a:pt x="236" y="3"/>
                      <a:pt x="236" y="20"/>
                    </a:cubicBezTo>
                    <a:cubicBezTo>
                      <a:pt x="236" y="346"/>
                      <a:pt x="236" y="672"/>
                      <a:pt x="236" y="998"/>
                    </a:cubicBezTo>
                    <a:cubicBezTo>
                      <a:pt x="236" y="1013"/>
                      <a:pt x="233" y="1018"/>
                      <a:pt x="217" y="1017"/>
                    </a:cubicBezTo>
                    <a:cubicBezTo>
                      <a:pt x="151" y="1017"/>
                      <a:pt x="85" y="1016"/>
                      <a:pt x="20" y="1017"/>
                    </a:cubicBezTo>
                    <a:cubicBezTo>
                      <a:pt x="3" y="1018"/>
                      <a:pt x="0" y="1012"/>
                      <a:pt x="0" y="997"/>
                    </a:cubicBezTo>
                    <a:cubicBezTo>
                      <a:pt x="0" y="834"/>
                      <a:pt x="0" y="670"/>
                      <a:pt x="0" y="50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cxnSp>
        <p:nvCxnSpPr>
          <p:cNvPr id="1401" name="Straight Connector 1400"/>
          <p:cNvCxnSpPr>
            <a:endCxn id="1193" idx="2"/>
          </p:cNvCxnSpPr>
          <p:nvPr/>
        </p:nvCxnSpPr>
        <p:spPr>
          <a:xfrm flipV="1">
            <a:off x="3429000" y="4000931"/>
            <a:ext cx="921376" cy="190069"/>
          </a:xfrm>
          <a:prstGeom prst="line">
            <a:avLst/>
          </a:prstGeom>
          <a:ln w="127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90" name="Group 1189"/>
          <p:cNvGrpSpPr/>
          <p:nvPr/>
        </p:nvGrpSpPr>
        <p:grpSpPr>
          <a:xfrm>
            <a:off x="4219420" y="3863270"/>
            <a:ext cx="249166" cy="249166"/>
            <a:chOff x="12706350" y="1374082"/>
            <a:chExt cx="240406" cy="240406"/>
          </a:xfrm>
        </p:grpSpPr>
        <p:sp>
          <p:nvSpPr>
            <p:cNvPr id="1191" name="Oval 1190"/>
            <p:cNvSpPr/>
            <p:nvPr/>
          </p:nvSpPr>
          <p:spPr>
            <a:xfrm>
              <a:off x="12706350" y="1374082"/>
              <a:ext cx="240406" cy="24040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grpSp>
          <p:nvGrpSpPr>
            <p:cNvPr id="1192" name="Group 791"/>
            <p:cNvGrpSpPr>
              <a:grpSpLocks noChangeAspect="1"/>
            </p:cNvGrpSpPr>
            <p:nvPr/>
          </p:nvGrpSpPr>
          <p:grpSpPr bwMode="auto">
            <a:xfrm>
              <a:off x="12761347" y="1409830"/>
              <a:ext cx="130413" cy="168911"/>
              <a:chOff x="8611" y="26"/>
              <a:chExt cx="271" cy="351"/>
            </a:xfrm>
            <a:solidFill>
              <a:schemeClr val="bg2"/>
            </a:solidFill>
          </p:grpSpPr>
          <p:sp>
            <p:nvSpPr>
              <p:cNvPr id="1193" name="Freeform 792"/>
              <p:cNvSpPr>
                <a:spLocks/>
              </p:cNvSpPr>
              <p:nvPr/>
            </p:nvSpPr>
            <p:spPr bwMode="auto">
              <a:xfrm>
                <a:off x="8611" y="171"/>
                <a:ext cx="271" cy="206"/>
              </a:xfrm>
              <a:custGeom>
                <a:avLst/>
                <a:gdLst>
                  <a:gd name="T0" fmla="*/ 1125 w 2206"/>
                  <a:gd name="T1" fmla="*/ 919 h 1678"/>
                  <a:gd name="T2" fmla="*/ 1153 w 2206"/>
                  <a:gd name="T3" fmla="*/ 770 h 1678"/>
                  <a:gd name="T4" fmla="*/ 1207 w 2206"/>
                  <a:gd name="T5" fmla="*/ 462 h 1678"/>
                  <a:gd name="T6" fmla="*/ 1244 w 2206"/>
                  <a:gd name="T7" fmla="*/ 254 h 1678"/>
                  <a:gd name="T8" fmla="*/ 1269 w 2206"/>
                  <a:gd name="T9" fmla="*/ 227 h 1678"/>
                  <a:gd name="T10" fmla="*/ 1522 w 2206"/>
                  <a:gd name="T11" fmla="*/ 110 h 1678"/>
                  <a:gd name="T12" fmla="*/ 1597 w 2206"/>
                  <a:gd name="T13" fmla="*/ 42 h 1678"/>
                  <a:gd name="T14" fmla="*/ 1628 w 2206"/>
                  <a:gd name="T15" fmla="*/ 39 h 1678"/>
                  <a:gd name="T16" fmla="*/ 1975 w 2206"/>
                  <a:gd name="T17" fmla="*/ 467 h 1678"/>
                  <a:gd name="T18" fmla="*/ 2168 w 2206"/>
                  <a:gd name="T19" fmla="*/ 1029 h 1678"/>
                  <a:gd name="T20" fmla="*/ 2203 w 2206"/>
                  <a:gd name="T21" fmla="*/ 1345 h 1678"/>
                  <a:gd name="T22" fmla="*/ 2164 w 2206"/>
                  <a:gd name="T23" fmla="*/ 1407 h 1678"/>
                  <a:gd name="T24" fmla="*/ 1621 w 2206"/>
                  <a:gd name="T25" fmla="*/ 1619 h 1678"/>
                  <a:gd name="T26" fmla="*/ 1317 w 2206"/>
                  <a:gd name="T27" fmla="*/ 1668 h 1678"/>
                  <a:gd name="T28" fmla="*/ 1039 w 2206"/>
                  <a:gd name="T29" fmla="*/ 1674 h 1678"/>
                  <a:gd name="T30" fmla="*/ 659 w 2206"/>
                  <a:gd name="T31" fmla="*/ 1622 h 1678"/>
                  <a:gd name="T32" fmla="*/ 141 w 2206"/>
                  <a:gd name="T33" fmla="*/ 1427 h 1678"/>
                  <a:gd name="T34" fmla="*/ 20 w 2206"/>
                  <a:gd name="T35" fmla="*/ 1357 h 1678"/>
                  <a:gd name="T36" fmla="*/ 1 w 2206"/>
                  <a:gd name="T37" fmla="*/ 1320 h 1678"/>
                  <a:gd name="T38" fmla="*/ 34 w 2206"/>
                  <a:gd name="T39" fmla="*/ 1035 h 1678"/>
                  <a:gd name="T40" fmla="*/ 149 w 2206"/>
                  <a:gd name="T41" fmla="*/ 634 h 1678"/>
                  <a:gd name="T42" fmla="*/ 435 w 2206"/>
                  <a:gd name="T43" fmla="*/ 170 h 1678"/>
                  <a:gd name="T44" fmla="*/ 618 w 2206"/>
                  <a:gd name="T45" fmla="*/ 8 h 1678"/>
                  <a:gd name="T46" fmla="*/ 643 w 2206"/>
                  <a:gd name="T47" fmla="*/ 11 h 1678"/>
                  <a:gd name="T48" fmla="*/ 935 w 2206"/>
                  <a:gd name="T49" fmla="*/ 210 h 1678"/>
                  <a:gd name="T50" fmla="*/ 975 w 2206"/>
                  <a:gd name="T51" fmla="*/ 221 h 1678"/>
                  <a:gd name="T52" fmla="*/ 1005 w 2206"/>
                  <a:gd name="T53" fmla="*/ 253 h 1678"/>
                  <a:gd name="T54" fmla="*/ 1102 w 2206"/>
                  <a:gd name="T55" fmla="*/ 808 h 1678"/>
                  <a:gd name="T56" fmla="*/ 1122 w 2206"/>
                  <a:gd name="T57" fmla="*/ 919 h 1678"/>
                  <a:gd name="T58" fmla="*/ 1125 w 2206"/>
                  <a:gd name="T59" fmla="*/ 919 h 16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206" h="1678">
                    <a:moveTo>
                      <a:pt x="1125" y="919"/>
                    </a:moveTo>
                    <a:cubicBezTo>
                      <a:pt x="1134" y="869"/>
                      <a:pt x="1144" y="820"/>
                      <a:pt x="1153" y="770"/>
                    </a:cubicBezTo>
                    <a:cubicBezTo>
                      <a:pt x="1171" y="667"/>
                      <a:pt x="1189" y="565"/>
                      <a:pt x="1207" y="462"/>
                    </a:cubicBezTo>
                    <a:cubicBezTo>
                      <a:pt x="1220" y="393"/>
                      <a:pt x="1233" y="324"/>
                      <a:pt x="1244" y="254"/>
                    </a:cubicBezTo>
                    <a:cubicBezTo>
                      <a:pt x="1247" y="238"/>
                      <a:pt x="1252" y="230"/>
                      <a:pt x="1269" y="227"/>
                    </a:cubicBezTo>
                    <a:cubicBezTo>
                      <a:pt x="1362" y="207"/>
                      <a:pt x="1447" y="168"/>
                      <a:pt x="1522" y="110"/>
                    </a:cubicBezTo>
                    <a:cubicBezTo>
                      <a:pt x="1549" y="89"/>
                      <a:pt x="1576" y="68"/>
                      <a:pt x="1597" y="42"/>
                    </a:cubicBezTo>
                    <a:cubicBezTo>
                      <a:pt x="1607" y="30"/>
                      <a:pt x="1614" y="28"/>
                      <a:pt x="1628" y="39"/>
                    </a:cubicBezTo>
                    <a:cubicBezTo>
                      <a:pt x="1775" y="156"/>
                      <a:pt x="1887" y="302"/>
                      <a:pt x="1975" y="467"/>
                    </a:cubicBezTo>
                    <a:cubicBezTo>
                      <a:pt x="2070" y="643"/>
                      <a:pt x="2132" y="832"/>
                      <a:pt x="2168" y="1029"/>
                    </a:cubicBezTo>
                    <a:cubicBezTo>
                      <a:pt x="2188" y="1133"/>
                      <a:pt x="2197" y="1239"/>
                      <a:pt x="2203" y="1345"/>
                    </a:cubicBezTo>
                    <a:cubicBezTo>
                      <a:pt x="2206" y="1382"/>
                      <a:pt x="2190" y="1393"/>
                      <a:pt x="2164" y="1407"/>
                    </a:cubicBezTo>
                    <a:cubicBezTo>
                      <a:pt x="1993" y="1503"/>
                      <a:pt x="1812" y="1574"/>
                      <a:pt x="1621" y="1619"/>
                    </a:cubicBezTo>
                    <a:cubicBezTo>
                      <a:pt x="1521" y="1643"/>
                      <a:pt x="1419" y="1659"/>
                      <a:pt x="1317" y="1668"/>
                    </a:cubicBezTo>
                    <a:cubicBezTo>
                      <a:pt x="1224" y="1676"/>
                      <a:pt x="1132" y="1678"/>
                      <a:pt x="1039" y="1674"/>
                    </a:cubicBezTo>
                    <a:cubicBezTo>
                      <a:pt x="911" y="1669"/>
                      <a:pt x="784" y="1651"/>
                      <a:pt x="659" y="1622"/>
                    </a:cubicBezTo>
                    <a:cubicBezTo>
                      <a:pt x="478" y="1580"/>
                      <a:pt x="305" y="1514"/>
                      <a:pt x="141" y="1427"/>
                    </a:cubicBezTo>
                    <a:cubicBezTo>
                      <a:pt x="100" y="1405"/>
                      <a:pt x="61" y="1379"/>
                      <a:pt x="20" y="1357"/>
                    </a:cubicBezTo>
                    <a:cubicBezTo>
                      <a:pt x="4" y="1348"/>
                      <a:pt x="0" y="1337"/>
                      <a:pt x="1" y="1320"/>
                    </a:cubicBezTo>
                    <a:cubicBezTo>
                      <a:pt x="8" y="1225"/>
                      <a:pt x="16" y="1130"/>
                      <a:pt x="34" y="1035"/>
                    </a:cubicBezTo>
                    <a:cubicBezTo>
                      <a:pt x="59" y="898"/>
                      <a:pt x="96" y="763"/>
                      <a:pt x="149" y="634"/>
                    </a:cubicBezTo>
                    <a:cubicBezTo>
                      <a:pt x="219" y="464"/>
                      <a:pt x="310" y="307"/>
                      <a:pt x="435" y="170"/>
                    </a:cubicBezTo>
                    <a:cubicBezTo>
                      <a:pt x="490" y="109"/>
                      <a:pt x="552" y="56"/>
                      <a:pt x="618" y="8"/>
                    </a:cubicBezTo>
                    <a:cubicBezTo>
                      <a:pt x="629" y="0"/>
                      <a:pt x="634" y="0"/>
                      <a:pt x="643" y="11"/>
                    </a:cubicBezTo>
                    <a:cubicBezTo>
                      <a:pt x="722" y="104"/>
                      <a:pt x="819" y="170"/>
                      <a:pt x="935" y="210"/>
                    </a:cubicBezTo>
                    <a:cubicBezTo>
                      <a:pt x="948" y="214"/>
                      <a:pt x="961" y="220"/>
                      <a:pt x="975" y="221"/>
                    </a:cubicBezTo>
                    <a:cubicBezTo>
                      <a:pt x="995" y="223"/>
                      <a:pt x="1002" y="234"/>
                      <a:pt x="1005" y="253"/>
                    </a:cubicBezTo>
                    <a:cubicBezTo>
                      <a:pt x="1037" y="438"/>
                      <a:pt x="1069" y="623"/>
                      <a:pt x="1102" y="808"/>
                    </a:cubicBezTo>
                    <a:cubicBezTo>
                      <a:pt x="1108" y="845"/>
                      <a:pt x="1115" y="882"/>
                      <a:pt x="1122" y="919"/>
                    </a:cubicBezTo>
                    <a:cubicBezTo>
                      <a:pt x="1123" y="919"/>
                      <a:pt x="1124" y="919"/>
                      <a:pt x="1125" y="9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4" name="Freeform 793"/>
              <p:cNvSpPr>
                <a:spLocks/>
              </p:cNvSpPr>
              <p:nvPr/>
            </p:nvSpPr>
            <p:spPr bwMode="auto">
              <a:xfrm>
                <a:off x="8668" y="26"/>
                <a:ext cx="162" cy="162"/>
              </a:xfrm>
              <a:custGeom>
                <a:avLst/>
                <a:gdLst>
                  <a:gd name="T0" fmla="*/ 658 w 1315"/>
                  <a:gd name="T1" fmla="*/ 6 h 1313"/>
                  <a:gd name="T2" fmla="*/ 1310 w 1315"/>
                  <a:gd name="T3" fmla="*/ 667 h 1313"/>
                  <a:gd name="T4" fmla="*/ 655 w 1315"/>
                  <a:gd name="T5" fmla="*/ 1312 h 1313"/>
                  <a:gd name="T6" fmla="*/ 2 w 1315"/>
                  <a:gd name="T7" fmla="*/ 655 h 1313"/>
                  <a:gd name="T8" fmla="*/ 658 w 1315"/>
                  <a:gd name="T9" fmla="*/ 6 h 1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15" h="1313">
                    <a:moveTo>
                      <a:pt x="658" y="6"/>
                    </a:moveTo>
                    <a:cubicBezTo>
                      <a:pt x="1008" y="1"/>
                      <a:pt x="1315" y="298"/>
                      <a:pt x="1310" y="667"/>
                    </a:cubicBezTo>
                    <a:cubicBezTo>
                      <a:pt x="1306" y="1017"/>
                      <a:pt x="1015" y="1313"/>
                      <a:pt x="655" y="1312"/>
                    </a:cubicBezTo>
                    <a:cubicBezTo>
                      <a:pt x="302" y="1312"/>
                      <a:pt x="0" y="1026"/>
                      <a:pt x="2" y="655"/>
                    </a:cubicBezTo>
                    <a:cubicBezTo>
                      <a:pt x="4" y="287"/>
                      <a:pt x="307" y="0"/>
                      <a:pt x="658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cxnSp>
        <p:nvCxnSpPr>
          <p:cNvPr id="1405" name="Straight Connector 1404"/>
          <p:cNvCxnSpPr>
            <a:endCxn id="1207" idx="47"/>
          </p:cNvCxnSpPr>
          <p:nvPr/>
        </p:nvCxnSpPr>
        <p:spPr>
          <a:xfrm>
            <a:off x="3428737" y="3446034"/>
            <a:ext cx="828669" cy="175772"/>
          </a:xfrm>
          <a:prstGeom prst="line">
            <a:avLst/>
          </a:prstGeom>
          <a:ln w="127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84" name="Group 1183"/>
          <p:cNvGrpSpPr/>
          <p:nvPr/>
        </p:nvGrpSpPr>
        <p:grpSpPr>
          <a:xfrm>
            <a:off x="3913369" y="2953769"/>
            <a:ext cx="249166" cy="249166"/>
            <a:chOff x="12615862" y="1936057"/>
            <a:chExt cx="240406" cy="240406"/>
          </a:xfrm>
        </p:grpSpPr>
        <p:sp>
          <p:nvSpPr>
            <p:cNvPr id="1226" name="Oval 1225"/>
            <p:cNvSpPr/>
            <p:nvPr/>
          </p:nvSpPr>
          <p:spPr>
            <a:xfrm>
              <a:off x="12615862" y="1936057"/>
              <a:ext cx="240406" cy="24040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27" name="Freeform 788"/>
            <p:cNvSpPr>
              <a:spLocks/>
            </p:cNvSpPr>
            <p:nvPr/>
          </p:nvSpPr>
          <p:spPr bwMode="auto">
            <a:xfrm>
              <a:off x="12662613" y="1974848"/>
              <a:ext cx="158806" cy="168911"/>
            </a:xfrm>
            <a:custGeom>
              <a:avLst/>
              <a:gdLst>
                <a:gd name="T0" fmla="*/ 969 w 2814"/>
                <a:gd name="T1" fmla="*/ 2992 h 2992"/>
                <a:gd name="T2" fmla="*/ 994 w 2814"/>
                <a:gd name="T3" fmla="*/ 2705 h 2992"/>
                <a:gd name="T4" fmla="*/ 1053 w 2814"/>
                <a:gd name="T5" fmla="*/ 2358 h 2992"/>
                <a:gd name="T6" fmla="*/ 1107 w 2814"/>
                <a:gd name="T7" fmla="*/ 2038 h 2992"/>
                <a:gd name="T8" fmla="*/ 1156 w 2814"/>
                <a:gd name="T9" fmla="*/ 1743 h 2992"/>
                <a:gd name="T10" fmla="*/ 1140 w 2814"/>
                <a:gd name="T11" fmla="*/ 1721 h 2992"/>
                <a:gd name="T12" fmla="*/ 803 w 2814"/>
                <a:gd name="T13" fmla="*/ 1673 h 2992"/>
                <a:gd name="T14" fmla="*/ 543 w 2814"/>
                <a:gd name="T15" fmla="*/ 1634 h 2992"/>
                <a:gd name="T16" fmla="*/ 509 w 2814"/>
                <a:gd name="T17" fmla="*/ 1647 h 2992"/>
                <a:gd name="T18" fmla="*/ 230 w 2814"/>
                <a:gd name="T19" fmla="*/ 1938 h 2992"/>
                <a:gd name="T20" fmla="*/ 81 w 2814"/>
                <a:gd name="T21" fmla="*/ 2091 h 2992"/>
                <a:gd name="T22" fmla="*/ 77 w 2814"/>
                <a:gd name="T23" fmla="*/ 2077 h 2992"/>
                <a:gd name="T24" fmla="*/ 103 w 2814"/>
                <a:gd name="T25" fmla="*/ 1867 h 2992"/>
                <a:gd name="T26" fmla="*/ 130 w 2814"/>
                <a:gd name="T27" fmla="*/ 1662 h 2992"/>
                <a:gd name="T28" fmla="*/ 95 w 2814"/>
                <a:gd name="T29" fmla="*/ 1595 h 2992"/>
                <a:gd name="T30" fmla="*/ 59 w 2814"/>
                <a:gd name="T31" fmla="*/ 1569 h 2992"/>
                <a:gd name="T32" fmla="*/ 66 w 2814"/>
                <a:gd name="T33" fmla="*/ 1399 h 2992"/>
                <a:gd name="T34" fmla="*/ 119 w 2814"/>
                <a:gd name="T35" fmla="*/ 1366 h 2992"/>
                <a:gd name="T36" fmla="*/ 133 w 2814"/>
                <a:gd name="T37" fmla="*/ 1341 h 2992"/>
                <a:gd name="T38" fmla="*/ 108 w 2814"/>
                <a:gd name="T39" fmla="*/ 1139 h 2992"/>
                <a:gd name="T40" fmla="*/ 85 w 2814"/>
                <a:gd name="T41" fmla="*/ 957 h 2992"/>
                <a:gd name="T42" fmla="*/ 80 w 2814"/>
                <a:gd name="T43" fmla="*/ 882 h 2992"/>
                <a:gd name="T44" fmla="*/ 137 w 2814"/>
                <a:gd name="T45" fmla="*/ 940 h 2992"/>
                <a:gd name="T46" fmla="*/ 231 w 2814"/>
                <a:gd name="T47" fmla="*/ 1037 h 2992"/>
                <a:gd name="T48" fmla="*/ 499 w 2814"/>
                <a:gd name="T49" fmla="*/ 1314 h 2992"/>
                <a:gd name="T50" fmla="*/ 567 w 2814"/>
                <a:gd name="T51" fmla="*/ 1337 h 2992"/>
                <a:gd name="T52" fmla="*/ 1057 w 2814"/>
                <a:gd name="T53" fmla="*/ 1260 h 2992"/>
                <a:gd name="T54" fmla="*/ 1143 w 2814"/>
                <a:gd name="T55" fmla="*/ 1241 h 2992"/>
                <a:gd name="T56" fmla="*/ 1155 w 2814"/>
                <a:gd name="T57" fmla="*/ 1220 h 2992"/>
                <a:gd name="T58" fmla="*/ 1085 w 2814"/>
                <a:gd name="T59" fmla="*/ 798 h 2992"/>
                <a:gd name="T60" fmla="*/ 1014 w 2814"/>
                <a:gd name="T61" fmla="*/ 381 h 2992"/>
                <a:gd name="T62" fmla="*/ 975 w 2814"/>
                <a:gd name="T63" fmla="*/ 143 h 2992"/>
                <a:gd name="T64" fmla="*/ 974 w 2814"/>
                <a:gd name="T65" fmla="*/ 0 h 2992"/>
                <a:gd name="T66" fmla="*/ 1099 w 2814"/>
                <a:gd name="T67" fmla="*/ 129 h 2992"/>
                <a:gd name="T68" fmla="*/ 1305 w 2814"/>
                <a:gd name="T69" fmla="*/ 445 h 2992"/>
                <a:gd name="T70" fmla="*/ 1812 w 2814"/>
                <a:gd name="T71" fmla="*/ 1221 h 2992"/>
                <a:gd name="T72" fmla="*/ 1858 w 2814"/>
                <a:gd name="T73" fmla="*/ 1245 h 2992"/>
                <a:gd name="T74" fmla="*/ 2047 w 2814"/>
                <a:gd name="T75" fmla="*/ 1250 h 2992"/>
                <a:gd name="T76" fmla="*/ 2335 w 2814"/>
                <a:gd name="T77" fmla="*/ 1276 h 2992"/>
                <a:gd name="T78" fmla="*/ 2636 w 2814"/>
                <a:gd name="T79" fmla="*/ 1342 h 2992"/>
                <a:gd name="T80" fmla="*/ 2759 w 2814"/>
                <a:gd name="T81" fmla="*/ 1407 h 2992"/>
                <a:gd name="T82" fmla="*/ 2763 w 2814"/>
                <a:gd name="T83" fmla="*/ 1562 h 2992"/>
                <a:gd name="T84" fmla="*/ 2614 w 2814"/>
                <a:gd name="T85" fmla="*/ 1640 h 2992"/>
                <a:gd name="T86" fmla="*/ 2264 w 2814"/>
                <a:gd name="T87" fmla="*/ 1706 h 2992"/>
                <a:gd name="T88" fmla="*/ 1985 w 2814"/>
                <a:gd name="T89" fmla="*/ 1726 h 2992"/>
                <a:gd name="T90" fmla="*/ 1858 w 2814"/>
                <a:gd name="T91" fmla="*/ 1729 h 2992"/>
                <a:gd name="T92" fmla="*/ 1812 w 2814"/>
                <a:gd name="T93" fmla="*/ 1753 h 2992"/>
                <a:gd name="T94" fmla="*/ 1289 w 2814"/>
                <a:gd name="T95" fmla="*/ 2553 h 2992"/>
                <a:gd name="T96" fmla="*/ 1091 w 2814"/>
                <a:gd name="T97" fmla="*/ 2857 h 2992"/>
                <a:gd name="T98" fmla="*/ 1002 w 2814"/>
                <a:gd name="T99" fmla="*/ 2957 h 2992"/>
                <a:gd name="T100" fmla="*/ 969 w 2814"/>
                <a:gd name="T101" fmla="*/ 2992 h 29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814" h="2992">
                  <a:moveTo>
                    <a:pt x="969" y="2992"/>
                  </a:moveTo>
                  <a:cubicBezTo>
                    <a:pt x="969" y="2894"/>
                    <a:pt x="977" y="2799"/>
                    <a:pt x="994" y="2705"/>
                  </a:cubicBezTo>
                  <a:cubicBezTo>
                    <a:pt x="1016" y="2590"/>
                    <a:pt x="1034" y="2474"/>
                    <a:pt x="1053" y="2358"/>
                  </a:cubicBezTo>
                  <a:cubicBezTo>
                    <a:pt x="1071" y="2251"/>
                    <a:pt x="1089" y="2144"/>
                    <a:pt x="1107" y="2038"/>
                  </a:cubicBezTo>
                  <a:cubicBezTo>
                    <a:pt x="1123" y="1939"/>
                    <a:pt x="1140" y="1841"/>
                    <a:pt x="1156" y="1743"/>
                  </a:cubicBezTo>
                  <a:cubicBezTo>
                    <a:pt x="1158" y="1730"/>
                    <a:pt x="1153" y="1723"/>
                    <a:pt x="1140" y="1721"/>
                  </a:cubicBezTo>
                  <a:cubicBezTo>
                    <a:pt x="1027" y="1705"/>
                    <a:pt x="915" y="1689"/>
                    <a:pt x="803" y="1673"/>
                  </a:cubicBezTo>
                  <a:cubicBezTo>
                    <a:pt x="716" y="1660"/>
                    <a:pt x="629" y="1648"/>
                    <a:pt x="543" y="1634"/>
                  </a:cubicBezTo>
                  <a:cubicBezTo>
                    <a:pt x="528" y="1632"/>
                    <a:pt x="519" y="1637"/>
                    <a:pt x="509" y="1647"/>
                  </a:cubicBezTo>
                  <a:cubicBezTo>
                    <a:pt x="416" y="1744"/>
                    <a:pt x="323" y="1841"/>
                    <a:pt x="230" y="1938"/>
                  </a:cubicBezTo>
                  <a:cubicBezTo>
                    <a:pt x="180" y="1989"/>
                    <a:pt x="131" y="2040"/>
                    <a:pt x="81" y="2091"/>
                  </a:cubicBezTo>
                  <a:cubicBezTo>
                    <a:pt x="74" y="2087"/>
                    <a:pt x="77" y="2081"/>
                    <a:pt x="77" y="2077"/>
                  </a:cubicBezTo>
                  <a:cubicBezTo>
                    <a:pt x="86" y="2007"/>
                    <a:pt x="95" y="1937"/>
                    <a:pt x="103" y="1867"/>
                  </a:cubicBezTo>
                  <a:cubicBezTo>
                    <a:pt x="112" y="1799"/>
                    <a:pt x="118" y="1730"/>
                    <a:pt x="130" y="1662"/>
                  </a:cubicBezTo>
                  <a:cubicBezTo>
                    <a:pt x="136" y="1627"/>
                    <a:pt x="128" y="1607"/>
                    <a:pt x="95" y="1595"/>
                  </a:cubicBezTo>
                  <a:cubicBezTo>
                    <a:pt x="81" y="1590"/>
                    <a:pt x="70" y="1579"/>
                    <a:pt x="59" y="1569"/>
                  </a:cubicBezTo>
                  <a:cubicBezTo>
                    <a:pt x="0" y="1515"/>
                    <a:pt x="3" y="1448"/>
                    <a:pt x="66" y="1399"/>
                  </a:cubicBezTo>
                  <a:cubicBezTo>
                    <a:pt x="83" y="1386"/>
                    <a:pt x="100" y="1375"/>
                    <a:pt x="119" y="1366"/>
                  </a:cubicBezTo>
                  <a:cubicBezTo>
                    <a:pt x="130" y="1361"/>
                    <a:pt x="134" y="1353"/>
                    <a:pt x="133" y="1341"/>
                  </a:cubicBezTo>
                  <a:cubicBezTo>
                    <a:pt x="124" y="1274"/>
                    <a:pt x="116" y="1206"/>
                    <a:pt x="108" y="1139"/>
                  </a:cubicBezTo>
                  <a:cubicBezTo>
                    <a:pt x="100" y="1078"/>
                    <a:pt x="92" y="1018"/>
                    <a:pt x="85" y="957"/>
                  </a:cubicBezTo>
                  <a:cubicBezTo>
                    <a:pt x="82" y="933"/>
                    <a:pt x="79" y="909"/>
                    <a:pt x="80" y="882"/>
                  </a:cubicBezTo>
                  <a:cubicBezTo>
                    <a:pt x="99" y="901"/>
                    <a:pt x="119" y="919"/>
                    <a:pt x="137" y="940"/>
                  </a:cubicBezTo>
                  <a:cubicBezTo>
                    <a:pt x="167" y="974"/>
                    <a:pt x="199" y="1005"/>
                    <a:pt x="231" y="1037"/>
                  </a:cubicBezTo>
                  <a:cubicBezTo>
                    <a:pt x="321" y="1130"/>
                    <a:pt x="411" y="1221"/>
                    <a:pt x="499" y="1314"/>
                  </a:cubicBezTo>
                  <a:cubicBezTo>
                    <a:pt x="520" y="1336"/>
                    <a:pt x="539" y="1342"/>
                    <a:pt x="567" y="1337"/>
                  </a:cubicBezTo>
                  <a:cubicBezTo>
                    <a:pt x="730" y="1311"/>
                    <a:pt x="894" y="1286"/>
                    <a:pt x="1057" y="1260"/>
                  </a:cubicBezTo>
                  <a:cubicBezTo>
                    <a:pt x="1086" y="1256"/>
                    <a:pt x="1114" y="1248"/>
                    <a:pt x="1143" y="1241"/>
                  </a:cubicBezTo>
                  <a:cubicBezTo>
                    <a:pt x="1155" y="1239"/>
                    <a:pt x="1157" y="1233"/>
                    <a:pt x="1155" y="1220"/>
                  </a:cubicBezTo>
                  <a:cubicBezTo>
                    <a:pt x="1131" y="1079"/>
                    <a:pt x="1108" y="938"/>
                    <a:pt x="1085" y="798"/>
                  </a:cubicBezTo>
                  <a:cubicBezTo>
                    <a:pt x="1061" y="659"/>
                    <a:pt x="1037" y="520"/>
                    <a:pt x="1014" y="381"/>
                  </a:cubicBezTo>
                  <a:cubicBezTo>
                    <a:pt x="1000" y="302"/>
                    <a:pt x="984" y="223"/>
                    <a:pt x="975" y="143"/>
                  </a:cubicBezTo>
                  <a:cubicBezTo>
                    <a:pt x="969" y="96"/>
                    <a:pt x="974" y="48"/>
                    <a:pt x="974" y="0"/>
                  </a:cubicBezTo>
                  <a:cubicBezTo>
                    <a:pt x="1019" y="37"/>
                    <a:pt x="1065" y="76"/>
                    <a:pt x="1099" y="129"/>
                  </a:cubicBezTo>
                  <a:cubicBezTo>
                    <a:pt x="1166" y="235"/>
                    <a:pt x="1236" y="339"/>
                    <a:pt x="1305" y="445"/>
                  </a:cubicBezTo>
                  <a:cubicBezTo>
                    <a:pt x="1474" y="703"/>
                    <a:pt x="1643" y="962"/>
                    <a:pt x="1812" y="1221"/>
                  </a:cubicBezTo>
                  <a:cubicBezTo>
                    <a:pt x="1824" y="1239"/>
                    <a:pt x="1837" y="1246"/>
                    <a:pt x="1858" y="1245"/>
                  </a:cubicBezTo>
                  <a:cubicBezTo>
                    <a:pt x="1921" y="1242"/>
                    <a:pt x="1984" y="1246"/>
                    <a:pt x="2047" y="1250"/>
                  </a:cubicBezTo>
                  <a:cubicBezTo>
                    <a:pt x="2143" y="1256"/>
                    <a:pt x="2239" y="1263"/>
                    <a:pt x="2335" y="1276"/>
                  </a:cubicBezTo>
                  <a:cubicBezTo>
                    <a:pt x="2437" y="1290"/>
                    <a:pt x="2538" y="1307"/>
                    <a:pt x="2636" y="1342"/>
                  </a:cubicBezTo>
                  <a:cubicBezTo>
                    <a:pt x="2680" y="1357"/>
                    <a:pt x="2722" y="1377"/>
                    <a:pt x="2759" y="1407"/>
                  </a:cubicBezTo>
                  <a:cubicBezTo>
                    <a:pt x="2812" y="1451"/>
                    <a:pt x="2814" y="1515"/>
                    <a:pt x="2763" y="1562"/>
                  </a:cubicBezTo>
                  <a:cubicBezTo>
                    <a:pt x="2720" y="1602"/>
                    <a:pt x="2667" y="1623"/>
                    <a:pt x="2614" y="1640"/>
                  </a:cubicBezTo>
                  <a:cubicBezTo>
                    <a:pt x="2500" y="1675"/>
                    <a:pt x="2382" y="1693"/>
                    <a:pt x="2264" y="1706"/>
                  </a:cubicBezTo>
                  <a:cubicBezTo>
                    <a:pt x="2171" y="1716"/>
                    <a:pt x="2078" y="1722"/>
                    <a:pt x="1985" y="1726"/>
                  </a:cubicBezTo>
                  <a:cubicBezTo>
                    <a:pt x="1943" y="1728"/>
                    <a:pt x="1900" y="1729"/>
                    <a:pt x="1858" y="1729"/>
                  </a:cubicBezTo>
                  <a:cubicBezTo>
                    <a:pt x="1837" y="1729"/>
                    <a:pt x="1824" y="1735"/>
                    <a:pt x="1812" y="1753"/>
                  </a:cubicBezTo>
                  <a:cubicBezTo>
                    <a:pt x="1638" y="2020"/>
                    <a:pt x="1464" y="2286"/>
                    <a:pt x="1289" y="2553"/>
                  </a:cubicBezTo>
                  <a:cubicBezTo>
                    <a:pt x="1223" y="2654"/>
                    <a:pt x="1156" y="2755"/>
                    <a:pt x="1091" y="2857"/>
                  </a:cubicBezTo>
                  <a:cubicBezTo>
                    <a:pt x="1066" y="2895"/>
                    <a:pt x="1030" y="2923"/>
                    <a:pt x="1002" y="2957"/>
                  </a:cubicBezTo>
                  <a:cubicBezTo>
                    <a:pt x="993" y="2969"/>
                    <a:pt x="985" y="2982"/>
                    <a:pt x="969" y="299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187" name="Group 1186"/>
          <p:cNvGrpSpPr/>
          <p:nvPr/>
        </p:nvGrpSpPr>
        <p:grpSpPr>
          <a:xfrm>
            <a:off x="4314725" y="3161957"/>
            <a:ext cx="249166" cy="249166"/>
            <a:chOff x="12834937" y="1669357"/>
            <a:chExt cx="240406" cy="240406"/>
          </a:xfrm>
        </p:grpSpPr>
        <p:sp>
          <p:nvSpPr>
            <p:cNvPr id="1208" name="Oval 1207"/>
            <p:cNvSpPr/>
            <p:nvPr/>
          </p:nvSpPr>
          <p:spPr>
            <a:xfrm>
              <a:off x="12834937" y="1669357"/>
              <a:ext cx="240406" cy="24040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grpSp>
          <p:nvGrpSpPr>
            <p:cNvPr id="1209" name="Group 811"/>
            <p:cNvGrpSpPr>
              <a:grpSpLocks noChangeAspect="1"/>
            </p:cNvGrpSpPr>
            <p:nvPr/>
          </p:nvGrpSpPr>
          <p:grpSpPr bwMode="auto">
            <a:xfrm>
              <a:off x="12868500" y="1704903"/>
              <a:ext cx="173280" cy="145504"/>
              <a:chOff x="8065" y="-446"/>
              <a:chExt cx="418" cy="351"/>
            </a:xfrm>
            <a:solidFill>
              <a:schemeClr val="bg2"/>
            </a:solidFill>
          </p:grpSpPr>
          <p:sp>
            <p:nvSpPr>
              <p:cNvPr id="1210" name="Freeform 812"/>
              <p:cNvSpPr>
                <a:spLocks/>
              </p:cNvSpPr>
              <p:nvPr/>
            </p:nvSpPr>
            <p:spPr bwMode="auto">
              <a:xfrm>
                <a:off x="8065" y="-118"/>
                <a:ext cx="418" cy="23"/>
              </a:xfrm>
              <a:custGeom>
                <a:avLst/>
                <a:gdLst>
                  <a:gd name="T0" fmla="*/ 3008 w 6025"/>
                  <a:gd name="T1" fmla="*/ 336 h 337"/>
                  <a:gd name="T2" fmla="*/ 59 w 6025"/>
                  <a:gd name="T3" fmla="*/ 337 h 337"/>
                  <a:gd name="T4" fmla="*/ 2 w 6025"/>
                  <a:gd name="T5" fmla="*/ 281 h 337"/>
                  <a:gd name="T6" fmla="*/ 3 w 6025"/>
                  <a:gd name="T7" fmla="*/ 47 h 337"/>
                  <a:gd name="T8" fmla="*/ 43 w 6025"/>
                  <a:gd name="T9" fmla="*/ 8 h 337"/>
                  <a:gd name="T10" fmla="*/ 65 w 6025"/>
                  <a:gd name="T11" fmla="*/ 8 h 337"/>
                  <a:gd name="T12" fmla="*/ 5955 w 6025"/>
                  <a:gd name="T13" fmla="*/ 8 h 337"/>
                  <a:gd name="T14" fmla="*/ 6017 w 6025"/>
                  <a:gd name="T15" fmla="*/ 69 h 337"/>
                  <a:gd name="T16" fmla="*/ 6018 w 6025"/>
                  <a:gd name="T17" fmla="*/ 290 h 337"/>
                  <a:gd name="T18" fmla="*/ 5970 w 6025"/>
                  <a:gd name="T19" fmla="*/ 336 h 337"/>
                  <a:gd name="T20" fmla="*/ 4589 w 6025"/>
                  <a:gd name="T21" fmla="*/ 336 h 337"/>
                  <a:gd name="T22" fmla="*/ 3008 w 6025"/>
                  <a:gd name="T23" fmla="*/ 336 h 3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025" h="337">
                    <a:moveTo>
                      <a:pt x="3008" y="336"/>
                    </a:moveTo>
                    <a:cubicBezTo>
                      <a:pt x="2025" y="336"/>
                      <a:pt x="1042" y="335"/>
                      <a:pt x="59" y="337"/>
                    </a:cubicBezTo>
                    <a:cubicBezTo>
                      <a:pt x="15" y="337"/>
                      <a:pt x="0" y="328"/>
                      <a:pt x="2" y="281"/>
                    </a:cubicBezTo>
                    <a:cubicBezTo>
                      <a:pt x="6" y="203"/>
                      <a:pt x="5" y="125"/>
                      <a:pt x="3" y="47"/>
                    </a:cubicBezTo>
                    <a:cubicBezTo>
                      <a:pt x="2" y="15"/>
                      <a:pt x="13" y="4"/>
                      <a:pt x="43" y="8"/>
                    </a:cubicBezTo>
                    <a:cubicBezTo>
                      <a:pt x="50" y="9"/>
                      <a:pt x="58" y="8"/>
                      <a:pt x="65" y="8"/>
                    </a:cubicBezTo>
                    <a:cubicBezTo>
                      <a:pt x="2029" y="8"/>
                      <a:pt x="3992" y="8"/>
                      <a:pt x="5955" y="8"/>
                    </a:cubicBezTo>
                    <a:cubicBezTo>
                      <a:pt x="6025" y="8"/>
                      <a:pt x="6017" y="0"/>
                      <a:pt x="6017" y="69"/>
                    </a:cubicBezTo>
                    <a:cubicBezTo>
                      <a:pt x="6017" y="143"/>
                      <a:pt x="6015" y="216"/>
                      <a:pt x="6018" y="290"/>
                    </a:cubicBezTo>
                    <a:cubicBezTo>
                      <a:pt x="6019" y="328"/>
                      <a:pt x="6006" y="336"/>
                      <a:pt x="5970" y="336"/>
                    </a:cubicBezTo>
                    <a:cubicBezTo>
                      <a:pt x="5510" y="335"/>
                      <a:pt x="5049" y="336"/>
                      <a:pt x="4589" y="336"/>
                    </a:cubicBezTo>
                    <a:cubicBezTo>
                      <a:pt x="4062" y="336"/>
                      <a:pt x="3535" y="336"/>
                      <a:pt x="3008" y="3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1" name="Freeform 813"/>
              <p:cNvSpPr>
                <a:spLocks/>
              </p:cNvSpPr>
              <p:nvPr/>
            </p:nvSpPr>
            <p:spPr bwMode="auto">
              <a:xfrm>
                <a:off x="8065" y="-342"/>
                <a:ext cx="418" cy="23"/>
              </a:xfrm>
              <a:custGeom>
                <a:avLst/>
                <a:gdLst>
                  <a:gd name="T0" fmla="*/ 3008 w 6025"/>
                  <a:gd name="T1" fmla="*/ 336 h 337"/>
                  <a:gd name="T2" fmla="*/ 59 w 6025"/>
                  <a:gd name="T3" fmla="*/ 337 h 337"/>
                  <a:gd name="T4" fmla="*/ 2 w 6025"/>
                  <a:gd name="T5" fmla="*/ 281 h 337"/>
                  <a:gd name="T6" fmla="*/ 3 w 6025"/>
                  <a:gd name="T7" fmla="*/ 47 h 337"/>
                  <a:gd name="T8" fmla="*/ 43 w 6025"/>
                  <a:gd name="T9" fmla="*/ 8 h 337"/>
                  <a:gd name="T10" fmla="*/ 65 w 6025"/>
                  <a:gd name="T11" fmla="*/ 8 h 337"/>
                  <a:gd name="T12" fmla="*/ 5955 w 6025"/>
                  <a:gd name="T13" fmla="*/ 8 h 337"/>
                  <a:gd name="T14" fmla="*/ 6017 w 6025"/>
                  <a:gd name="T15" fmla="*/ 69 h 337"/>
                  <a:gd name="T16" fmla="*/ 6018 w 6025"/>
                  <a:gd name="T17" fmla="*/ 290 h 337"/>
                  <a:gd name="T18" fmla="*/ 5971 w 6025"/>
                  <a:gd name="T19" fmla="*/ 336 h 337"/>
                  <a:gd name="T20" fmla="*/ 4624 w 6025"/>
                  <a:gd name="T21" fmla="*/ 336 h 337"/>
                  <a:gd name="T22" fmla="*/ 3008 w 6025"/>
                  <a:gd name="T23" fmla="*/ 336 h 3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025" h="337">
                    <a:moveTo>
                      <a:pt x="3008" y="336"/>
                    </a:moveTo>
                    <a:cubicBezTo>
                      <a:pt x="2025" y="336"/>
                      <a:pt x="1042" y="335"/>
                      <a:pt x="59" y="337"/>
                    </a:cubicBezTo>
                    <a:cubicBezTo>
                      <a:pt x="15" y="337"/>
                      <a:pt x="0" y="328"/>
                      <a:pt x="2" y="281"/>
                    </a:cubicBezTo>
                    <a:cubicBezTo>
                      <a:pt x="6" y="203"/>
                      <a:pt x="5" y="125"/>
                      <a:pt x="3" y="47"/>
                    </a:cubicBezTo>
                    <a:cubicBezTo>
                      <a:pt x="2" y="15"/>
                      <a:pt x="13" y="4"/>
                      <a:pt x="43" y="8"/>
                    </a:cubicBezTo>
                    <a:cubicBezTo>
                      <a:pt x="50" y="9"/>
                      <a:pt x="58" y="8"/>
                      <a:pt x="65" y="8"/>
                    </a:cubicBezTo>
                    <a:cubicBezTo>
                      <a:pt x="2028" y="8"/>
                      <a:pt x="3992" y="8"/>
                      <a:pt x="5955" y="8"/>
                    </a:cubicBezTo>
                    <a:cubicBezTo>
                      <a:pt x="6025" y="8"/>
                      <a:pt x="6017" y="0"/>
                      <a:pt x="6017" y="69"/>
                    </a:cubicBezTo>
                    <a:cubicBezTo>
                      <a:pt x="6017" y="143"/>
                      <a:pt x="6015" y="217"/>
                      <a:pt x="6018" y="290"/>
                    </a:cubicBezTo>
                    <a:cubicBezTo>
                      <a:pt x="6019" y="328"/>
                      <a:pt x="6007" y="337"/>
                      <a:pt x="5971" y="336"/>
                    </a:cubicBezTo>
                    <a:cubicBezTo>
                      <a:pt x="5522" y="335"/>
                      <a:pt x="5073" y="336"/>
                      <a:pt x="4624" y="336"/>
                    </a:cubicBezTo>
                    <a:cubicBezTo>
                      <a:pt x="4086" y="336"/>
                      <a:pt x="3547" y="336"/>
                      <a:pt x="3008" y="3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2" name="Freeform 814"/>
              <p:cNvSpPr>
                <a:spLocks/>
              </p:cNvSpPr>
              <p:nvPr/>
            </p:nvSpPr>
            <p:spPr bwMode="auto">
              <a:xfrm>
                <a:off x="8138" y="-446"/>
                <a:ext cx="272" cy="96"/>
              </a:xfrm>
              <a:custGeom>
                <a:avLst/>
                <a:gdLst>
                  <a:gd name="T0" fmla="*/ 3923 w 3923"/>
                  <a:gd name="T1" fmla="*/ 1389 h 1389"/>
                  <a:gd name="T2" fmla="*/ 3403 w 3923"/>
                  <a:gd name="T3" fmla="*/ 1389 h 1389"/>
                  <a:gd name="T4" fmla="*/ 3351 w 3923"/>
                  <a:gd name="T5" fmla="*/ 1369 h 1389"/>
                  <a:gd name="T6" fmla="*/ 2351 w 3923"/>
                  <a:gd name="T7" fmla="*/ 662 h 1389"/>
                  <a:gd name="T8" fmla="*/ 1984 w 3923"/>
                  <a:gd name="T9" fmla="*/ 401 h 1389"/>
                  <a:gd name="T10" fmla="*/ 1926 w 3923"/>
                  <a:gd name="T11" fmla="*/ 407 h 1389"/>
                  <a:gd name="T12" fmla="*/ 1046 w 3923"/>
                  <a:gd name="T13" fmla="*/ 1030 h 1389"/>
                  <a:gd name="T14" fmla="*/ 562 w 3923"/>
                  <a:gd name="T15" fmla="*/ 1372 h 1389"/>
                  <a:gd name="T16" fmla="*/ 518 w 3923"/>
                  <a:gd name="T17" fmla="*/ 1389 h 1389"/>
                  <a:gd name="T18" fmla="*/ 18 w 3923"/>
                  <a:gd name="T19" fmla="*/ 1389 h 1389"/>
                  <a:gd name="T20" fmla="*/ 0 w 3923"/>
                  <a:gd name="T21" fmla="*/ 1384 h 1389"/>
                  <a:gd name="T22" fmla="*/ 208 w 3923"/>
                  <a:gd name="T23" fmla="*/ 1236 h 1389"/>
                  <a:gd name="T24" fmla="*/ 1708 w 3923"/>
                  <a:gd name="T25" fmla="*/ 173 h 1389"/>
                  <a:gd name="T26" fmla="*/ 1928 w 3923"/>
                  <a:gd name="T27" fmla="*/ 17 h 1389"/>
                  <a:gd name="T28" fmla="*/ 1990 w 3923"/>
                  <a:gd name="T29" fmla="*/ 18 h 1389"/>
                  <a:gd name="T30" fmla="*/ 3054 w 3923"/>
                  <a:gd name="T31" fmla="*/ 771 h 1389"/>
                  <a:gd name="T32" fmla="*/ 3898 w 3923"/>
                  <a:gd name="T33" fmla="*/ 1369 h 1389"/>
                  <a:gd name="T34" fmla="*/ 3923 w 3923"/>
                  <a:gd name="T35" fmla="*/ 1389 h 13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923" h="1389">
                    <a:moveTo>
                      <a:pt x="3923" y="1389"/>
                    </a:moveTo>
                    <a:cubicBezTo>
                      <a:pt x="3742" y="1389"/>
                      <a:pt x="3573" y="1388"/>
                      <a:pt x="3403" y="1389"/>
                    </a:cubicBezTo>
                    <a:cubicBezTo>
                      <a:pt x="3382" y="1389"/>
                      <a:pt x="3367" y="1379"/>
                      <a:pt x="3351" y="1369"/>
                    </a:cubicBezTo>
                    <a:cubicBezTo>
                      <a:pt x="3018" y="1133"/>
                      <a:pt x="2684" y="898"/>
                      <a:pt x="2351" y="662"/>
                    </a:cubicBezTo>
                    <a:cubicBezTo>
                      <a:pt x="2228" y="575"/>
                      <a:pt x="2105" y="489"/>
                      <a:pt x="1984" y="401"/>
                    </a:cubicBezTo>
                    <a:cubicBezTo>
                      <a:pt x="1959" y="383"/>
                      <a:pt x="1944" y="394"/>
                      <a:pt x="1926" y="407"/>
                    </a:cubicBezTo>
                    <a:cubicBezTo>
                      <a:pt x="1632" y="615"/>
                      <a:pt x="1339" y="822"/>
                      <a:pt x="1046" y="1030"/>
                    </a:cubicBezTo>
                    <a:cubicBezTo>
                      <a:pt x="884" y="1144"/>
                      <a:pt x="723" y="1258"/>
                      <a:pt x="562" y="1372"/>
                    </a:cubicBezTo>
                    <a:cubicBezTo>
                      <a:pt x="548" y="1382"/>
                      <a:pt x="536" y="1389"/>
                      <a:pt x="518" y="1389"/>
                    </a:cubicBezTo>
                    <a:cubicBezTo>
                      <a:pt x="351" y="1389"/>
                      <a:pt x="185" y="1389"/>
                      <a:pt x="18" y="1389"/>
                    </a:cubicBezTo>
                    <a:cubicBezTo>
                      <a:pt x="14" y="1389"/>
                      <a:pt x="10" y="1387"/>
                      <a:pt x="0" y="1384"/>
                    </a:cubicBezTo>
                    <a:cubicBezTo>
                      <a:pt x="72" y="1332"/>
                      <a:pt x="140" y="1284"/>
                      <a:pt x="208" y="1236"/>
                    </a:cubicBezTo>
                    <a:cubicBezTo>
                      <a:pt x="708" y="882"/>
                      <a:pt x="1208" y="527"/>
                      <a:pt x="1708" y="173"/>
                    </a:cubicBezTo>
                    <a:cubicBezTo>
                      <a:pt x="1782" y="121"/>
                      <a:pt x="1856" y="70"/>
                      <a:pt x="1928" y="17"/>
                    </a:cubicBezTo>
                    <a:cubicBezTo>
                      <a:pt x="1951" y="0"/>
                      <a:pt x="1966" y="1"/>
                      <a:pt x="1990" y="18"/>
                    </a:cubicBezTo>
                    <a:cubicBezTo>
                      <a:pt x="2344" y="269"/>
                      <a:pt x="2699" y="520"/>
                      <a:pt x="3054" y="771"/>
                    </a:cubicBezTo>
                    <a:cubicBezTo>
                      <a:pt x="3335" y="971"/>
                      <a:pt x="3616" y="1170"/>
                      <a:pt x="3898" y="1369"/>
                    </a:cubicBezTo>
                    <a:cubicBezTo>
                      <a:pt x="3904" y="1373"/>
                      <a:pt x="3909" y="1378"/>
                      <a:pt x="3923" y="138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3" name="Freeform 815"/>
              <p:cNvSpPr>
                <a:spLocks/>
              </p:cNvSpPr>
              <p:nvPr/>
            </p:nvSpPr>
            <p:spPr bwMode="auto">
              <a:xfrm>
                <a:off x="8199" y="-403"/>
                <a:ext cx="150" cy="53"/>
              </a:xfrm>
              <a:custGeom>
                <a:avLst/>
                <a:gdLst>
                  <a:gd name="T0" fmla="*/ 2161 w 2161"/>
                  <a:gd name="T1" fmla="*/ 761 h 761"/>
                  <a:gd name="T2" fmla="*/ 0 w 2161"/>
                  <a:gd name="T3" fmla="*/ 761 h 761"/>
                  <a:gd name="T4" fmla="*/ 222 w 2161"/>
                  <a:gd name="T5" fmla="*/ 604 h 761"/>
                  <a:gd name="T6" fmla="*/ 1030 w 2161"/>
                  <a:gd name="T7" fmla="*/ 31 h 761"/>
                  <a:gd name="T8" fmla="*/ 1133 w 2161"/>
                  <a:gd name="T9" fmla="*/ 29 h 761"/>
                  <a:gd name="T10" fmla="*/ 2143 w 2161"/>
                  <a:gd name="T11" fmla="*/ 745 h 761"/>
                  <a:gd name="T12" fmla="*/ 2161 w 2161"/>
                  <a:gd name="T13" fmla="*/ 761 h 7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61" h="761">
                    <a:moveTo>
                      <a:pt x="2161" y="761"/>
                    </a:moveTo>
                    <a:cubicBezTo>
                      <a:pt x="1438" y="761"/>
                      <a:pt x="724" y="761"/>
                      <a:pt x="0" y="761"/>
                    </a:cubicBezTo>
                    <a:cubicBezTo>
                      <a:pt x="79" y="705"/>
                      <a:pt x="150" y="654"/>
                      <a:pt x="222" y="604"/>
                    </a:cubicBezTo>
                    <a:cubicBezTo>
                      <a:pt x="491" y="413"/>
                      <a:pt x="761" y="223"/>
                      <a:pt x="1030" y="31"/>
                    </a:cubicBezTo>
                    <a:cubicBezTo>
                      <a:pt x="1067" y="5"/>
                      <a:pt x="1093" y="0"/>
                      <a:pt x="1133" y="29"/>
                    </a:cubicBezTo>
                    <a:cubicBezTo>
                      <a:pt x="1469" y="269"/>
                      <a:pt x="1806" y="507"/>
                      <a:pt x="2143" y="745"/>
                    </a:cubicBezTo>
                    <a:cubicBezTo>
                      <a:pt x="2148" y="748"/>
                      <a:pt x="2151" y="752"/>
                      <a:pt x="2161" y="7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4" name="Freeform 816"/>
              <p:cNvSpPr>
                <a:spLocks noEditPoints="1"/>
              </p:cNvSpPr>
              <p:nvPr/>
            </p:nvSpPr>
            <p:spPr bwMode="auto">
              <a:xfrm>
                <a:off x="8081" y="-313"/>
                <a:ext cx="385" cy="188"/>
              </a:xfrm>
              <a:custGeom>
                <a:avLst/>
                <a:gdLst>
                  <a:gd name="T0" fmla="*/ 5547 w 5547"/>
                  <a:gd name="T1" fmla="*/ 53 h 2712"/>
                  <a:gd name="T2" fmla="*/ 5493 w 5547"/>
                  <a:gd name="T3" fmla="*/ 0 h 2712"/>
                  <a:gd name="T4" fmla="*/ 55 w 5547"/>
                  <a:gd name="T5" fmla="*/ 0 h 2712"/>
                  <a:gd name="T6" fmla="*/ 0 w 5547"/>
                  <a:gd name="T7" fmla="*/ 53 h 2712"/>
                  <a:gd name="T8" fmla="*/ 0 w 5547"/>
                  <a:gd name="T9" fmla="*/ 2657 h 2712"/>
                  <a:gd name="T10" fmla="*/ 57 w 5547"/>
                  <a:gd name="T11" fmla="*/ 2712 h 2712"/>
                  <a:gd name="T12" fmla="*/ 2771 w 5547"/>
                  <a:gd name="T13" fmla="*/ 2711 h 2712"/>
                  <a:gd name="T14" fmla="*/ 5495 w 5547"/>
                  <a:gd name="T15" fmla="*/ 2712 h 2712"/>
                  <a:gd name="T16" fmla="*/ 5547 w 5547"/>
                  <a:gd name="T17" fmla="*/ 2662 h 2712"/>
                  <a:gd name="T18" fmla="*/ 5547 w 5547"/>
                  <a:gd name="T19" fmla="*/ 53 h 2712"/>
                  <a:gd name="T20" fmla="*/ 1076 w 5547"/>
                  <a:gd name="T21" fmla="*/ 2075 h 2712"/>
                  <a:gd name="T22" fmla="*/ 612 w 5547"/>
                  <a:gd name="T23" fmla="*/ 2075 h 2712"/>
                  <a:gd name="T24" fmla="*/ 568 w 5547"/>
                  <a:gd name="T25" fmla="*/ 2029 h 2712"/>
                  <a:gd name="T26" fmla="*/ 568 w 5547"/>
                  <a:gd name="T27" fmla="*/ 1343 h 2712"/>
                  <a:gd name="T28" fmla="*/ 568 w 5547"/>
                  <a:gd name="T29" fmla="*/ 666 h 2712"/>
                  <a:gd name="T30" fmla="*/ 612 w 5547"/>
                  <a:gd name="T31" fmla="*/ 620 h 2712"/>
                  <a:gd name="T32" fmla="*/ 1076 w 5547"/>
                  <a:gd name="T33" fmla="*/ 620 h 2712"/>
                  <a:gd name="T34" fmla="*/ 1118 w 5547"/>
                  <a:gd name="T35" fmla="*/ 663 h 2712"/>
                  <a:gd name="T36" fmla="*/ 1118 w 5547"/>
                  <a:gd name="T37" fmla="*/ 2032 h 2712"/>
                  <a:gd name="T38" fmla="*/ 1076 w 5547"/>
                  <a:gd name="T39" fmla="*/ 2075 h 2712"/>
                  <a:gd name="T40" fmla="*/ 2368 w 5547"/>
                  <a:gd name="T41" fmla="*/ 2101 h 2712"/>
                  <a:gd name="T42" fmla="*/ 1894 w 5547"/>
                  <a:gd name="T43" fmla="*/ 2101 h 2712"/>
                  <a:gd name="T44" fmla="*/ 1852 w 5547"/>
                  <a:gd name="T45" fmla="*/ 2059 h 2712"/>
                  <a:gd name="T46" fmla="*/ 1853 w 5547"/>
                  <a:gd name="T47" fmla="*/ 1373 h 2712"/>
                  <a:gd name="T48" fmla="*/ 1852 w 5547"/>
                  <a:gd name="T49" fmla="*/ 695 h 2712"/>
                  <a:gd name="T50" fmla="*/ 1897 w 5547"/>
                  <a:gd name="T51" fmla="*/ 647 h 2712"/>
                  <a:gd name="T52" fmla="*/ 2371 w 5547"/>
                  <a:gd name="T53" fmla="*/ 647 h 2712"/>
                  <a:gd name="T54" fmla="*/ 2411 w 5547"/>
                  <a:gd name="T55" fmla="*/ 687 h 2712"/>
                  <a:gd name="T56" fmla="*/ 2411 w 5547"/>
                  <a:gd name="T57" fmla="*/ 2060 h 2712"/>
                  <a:gd name="T58" fmla="*/ 2368 w 5547"/>
                  <a:gd name="T59" fmla="*/ 2101 h 2712"/>
                  <a:gd name="T60" fmla="*/ 3695 w 5547"/>
                  <a:gd name="T61" fmla="*/ 2062 h 2712"/>
                  <a:gd name="T62" fmla="*/ 3655 w 5547"/>
                  <a:gd name="T63" fmla="*/ 2101 h 2712"/>
                  <a:gd name="T64" fmla="*/ 3186 w 5547"/>
                  <a:gd name="T65" fmla="*/ 2101 h 2712"/>
                  <a:gd name="T66" fmla="*/ 3145 w 5547"/>
                  <a:gd name="T67" fmla="*/ 2057 h 2712"/>
                  <a:gd name="T68" fmla="*/ 3146 w 5547"/>
                  <a:gd name="T69" fmla="*/ 1375 h 2712"/>
                  <a:gd name="T70" fmla="*/ 3145 w 5547"/>
                  <a:gd name="T71" fmla="*/ 693 h 2712"/>
                  <a:gd name="T72" fmla="*/ 3192 w 5547"/>
                  <a:gd name="T73" fmla="*/ 647 h 2712"/>
                  <a:gd name="T74" fmla="*/ 3653 w 5547"/>
                  <a:gd name="T75" fmla="*/ 647 h 2712"/>
                  <a:gd name="T76" fmla="*/ 3696 w 5547"/>
                  <a:gd name="T77" fmla="*/ 689 h 2712"/>
                  <a:gd name="T78" fmla="*/ 3695 w 5547"/>
                  <a:gd name="T79" fmla="*/ 2062 h 2712"/>
                  <a:gd name="T80" fmla="*/ 4980 w 5547"/>
                  <a:gd name="T81" fmla="*/ 2060 h 2712"/>
                  <a:gd name="T82" fmla="*/ 4940 w 5547"/>
                  <a:gd name="T83" fmla="*/ 2101 h 2712"/>
                  <a:gd name="T84" fmla="*/ 4471 w 5547"/>
                  <a:gd name="T85" fmla="*/ 2101 h 2712"/>
                  <a:gd name="T86" fmla="*/ 4429 w 5547"/>
                  <a:gd name="T87" fmla="*/ 2058 h 2712"/>
                  <a:gd name="T88" fmla="*/ 4430 w 5547"/>
                  <a:gd name="T89" fmla="*/ 1372 h 2712"/>
                  <a:gd name="T90" fmla="*/ 4429 w 5547"/>
                  <a:gd name="T91" fmla="*/ 694 h 2712"/>
                  <a:gd name="T92" fmla="*/ 4475 w 5547"/>
                  <a:gd name="T93" fmla="*/ 647 h 2712"/>
                  <a:gd name="T94" fmla="*/ 4936 w 5547"/>
                  <a:gd name="T95" fmla="*/ 647 h 2712"/>
                  <a:gd name="T96" fmla="*/ 4980 w 5547"/>
                  <a:gd name="T97" fmla="*/ 688 h 2712"/>
                  <a:gd name="T98" fmla="*/ 4980 w 5547"/>
                  <a:gd name="T99" fmla="*/ 2060 h 27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5547" h="2712">
                    <a:moveTo>
                      <a:pt x="5547" y="53"/>
                    </a:moveTo>
                    <a:cubicBezTo>
                      <a:pt x="5547" y="10"/>
                      <a:pt x="5535" y="0"/>
                      <a:pt x="5493" y="0"/>
                    </a:cubicBezTo>
                    <a:cubicBezTo>
                      <a:pt x="3680" y="1"/>
                      <a:pt x="1867" y="1"/>
                      <a:pt x="55" y="0"/>
                    </a:cubicBezTo>
                    <a:cubicBezTo>
                      <a:pt x="13" y="0"/>
                      <a:pt x="0" y="10"/>
                      <a:pt x="0" y="53"/>
                    </a:cubicBezTo>
                    <a:cubicBezTo>
                      <a:pt x="2" y="921"/>
                      <a:pt x="2" y="1789"/>
                      <a:pt x="0" y="2657"/>
                    </a:cubicBezTo>
                    <a:cubicBezTo>
                      <a:pt x="0" y="2703"/>
                      <a:pt x="13" y="2712"/>
                      <a:pt x="57" y="2712"/>
                    </a:cubicBezTo>
                    <a:cubicBezTo>
                      <a:pt x="962" y="2711"/>
                      <a:pt x="1867" y="2711"/>
                      <a:pt x="2771" y="2711"/>
                    </a:cubicBezTo>
                    <a:cubicBezTo>
                      <a:pt x="3679" y="2711"/>
                      <a:pt x="4587" y="2711"/>
                      <a:pt x="5495" y="2712"/>
                    </a:cubicBezTo>
                    <a:cubicBezTo>
                      <a:pt x="5534" y="2712"/>
                      <a:pt x="5547" y="2703"/>
                      <a:pt x="5547" y="2662"/>
                    </a:cubicBezTo>
                    <a:cubicBezTo>
                      <a:pt x="5546" y="1792"/>
                      <a:pt x="5546" y="923"/>
                      <a:pt x="5547" y="53"/>
                    </a:cubicBezTo>
                    <a:close/>
                    <a:moveTo>
                      <a:pt x="1076" y="2075"/>
                    </a:moveTo>
                    <a:cubicBezTo>
                      <a:pt x="922" y="2073"/>
                      <a:pt x="766" y="2073"/>
                      <a:pt x="612" y="2075"/>
                    </a:cubicBezTo>
                    <a:cubicBezTo>
                      <a:pt x="575" y="2075"/>
                      <a:pt x="567" y="2063"/>
                      <a:pt x="568" y="2029"/>
                    </a:cubicBezTo>
                    <a:cubicBezTo>
                      <a:pt x="569" y="1801"/>
                      <a:pt x="568" y="1572"/>
                      <a:pt x="568" y="1343"/>
                    </a:cubicBezTo>
                    <a:cubicBezTo>
                      <a:pt x="568" y="1117"/>
                      <a:pt x="569" y="891"/>
                      <a:pt x="568" y="666"/>
                    </a:cubicBezTo>
                    <a:cubicBezTo>
                      <a:pt x="567" y="632"/>
                      <a:pt x="575" y="620"/>
                      <a:pt x="612" y="620"/>
                    </a:cubicBezTo>
                    <a:cubicBezTo>
                      <a:pt x="766" y="622"/>
                      <a:pt x="922" y="622"/>
                      <a:pt x="1076" y="620"/>
                    </a:cubicBezTo>
                    <a:cubicBezTo>
                      <a:pt x="1110" y="620"/>
                      <a:pt x="1118" y="631"/>
                      <a:pt x="1118" y="663"/>
                    </a:cubicBezTo>
                    <a:cubicBezTo>
                      <a:pt x="1117" y="1119"/>
                      <a:pt x="1117" y="1576"/>
                      <a:pt x="1118" y="2032"/>
                    </a:cubicBezTo>
                    <a:cubicBezTo>
                      <a:pt x="1118" y="2064"/>
                      <a:pt x="1110" y="2075"/>
                      <a:pt x="1076" y="2075"/>
                    </a:cubicBezTo>
                    <a:close/>
                    <a:moveTo>
                      <a:pt x="2368" y="2101"/>
                    </a:moveTo>
                    <a:cubicBezTo>
                      <a:pt x="2210" y="2100"/>
                      <a:pt x="2052" y="2099"/>
                      <a:pt x="1894" y="2101"/>
                    </a:cubicBezTo>
                    <a:cubicBezTo>
                      <a:pt x="1861" y="2101"/>
                      <a:pt x="1852" y="2092"/>
                      <a:pt x="1852" y="2059"/>
                    </a:cubicBezTo>
                    <a:cubicBezTo>
                      <a:pt x="1853" y="1830"/>
                      <a:pt x="1853" y="1601"/>
                      <a:pt x="1853" y="1373"/>
                    </a:cubicBezTo>
                    <a:cubicBezTo>
                      <a:pt x="1853" y="1147"/>
                      <a:pt x="1853" y="921"/>
                      <a:pt x="1852" y="695"/>
                    </a:cubicBezTo>
                    <a:cubicBezTo>
                      <a:pt x="1852" y="660"/>
                      <a:pt x="1859" y="646"/>
                      <a:pt x="1897" y="647"/>
                    </a:cubicBezTo>
                    <a:cubicBezTo>
                      <a:pt x="2055" y="649"/>
                      <a:pt x="2213" y="649"/>
                      <a:pt x="2371" y="647"/>
                    </a:cubicBezTo>
                    <a:cubicBezTo>
                      <a:pt x="2402" y="647"/>
                      <a:pt x="2411" y="656"/>
                      <a:pt x="2411" y="687"/>
                    </a:cubicBezTo>
                    <a:cubicBezTo>
                      <a:pt x="2410" y="1145"/>
                      <a:pt x="2410" y="1602"/>
                      <a:pt x="2411" y="2060"/>
                    </a:cubicBezTo>
                    <a:cubicBezTo>
                      <a:pt x="2411" y="2094"/>
                      <a:pt x="2400" y="2101"/>
                      <a:pt x="2368" y="2101"/>
                    </a:cubicBezTo>
                    <a:close/>
                    <a:moveTo>
                      <a:pt x="3695" y="2062"/>
                    </a:moveTo>
                    <a:cubicBezTo>
                      <a:pt x="3696" y="2093"/>
                      <a:pt x="3685" y="2101"/>
                      <a:pt x="3655" y="2101"/>
                    </a:cubicBezTo>
                    <a:cubicBezTo>
                      <a:pt x="3498" y="2100"/>
                      <a:pt x="3342" y="2099"/>
                      <a:pt x="3186" y="2101"/>
                    </a:cubicBezTo>
                    <a:cubicBezTo>
                      <a:pt x="3150" y="2102"/>
                      <a:pt x="3145" y="2088"/>
                      <a:pt x="3145" y="2057"/>
                    </a:cubicBezTo>
                    <a:cubicBezTo>
                      <a:pt x="3146" y="1830"/>
                      <a:pt x="3146" y="1603"/>
                      <a:pt x="3146" y="1375"/>
                    </a:cubicBezTo>
                    <a:cubicBezTo>
                      <a:pt x="3146" y="1148"/>
                      <a:pt x="3147" y="921"/>
                      <a:pt x="3145" y="693"/>
                    </a:cubicBezTo>
                    <a:cubicBezTo>
                      <a:pt x="3145" y="656"/>
                      <a:pt x="3156" y="647"/>
                      <a:pt x="3192" y="647"/>
                    </a:cubicBezTo>
                    <a:cubicBezTo>
                      <a:pt x="3346" y="649"/>
                      <a:pt x="3499" y="649"/>
                      <a:pt x="3653" y="647"/>
                    </a:cubicBezTo>
                    <a:cubicBezTo>
                      <a:pt x="3685" y="647"/>
                      <a:pt x="3696" y="655"/>
                      <a:pt x="3696" y="689"/>
                    </a:cubicBezTo>
                    <a:cubicBezTo>
                      <a:pt x="3694" y="1146"/>
                      <a:pt x="3695" y="1604"/>
                      <a:pt x="3695" y="2062"/>
                    </a:cubicBezTo>
                    <a:close/>
                    <a:moveTo>
                      <a:pt x="4980" y="2060"/>
                    </a:moveTo>
                    <a:cubicBezTo>
                      <a:pt x="4980" y="2091"/>
                      <a:pt x="4972" y="2101"/>
                      <a:pt x="4940" y="2101"/>
                    </a:cubicBezTo>
                    <a:cubicBezTo>
                      <a:pt x="4784" y="2100"/>
                      <a:pt x="4627" y="2099"/>
                      <a:pt x="4471" y="2101"/>
                    </a:cubicBezTo>
                    <a:cubicBezTo>
                      <a:pt x="4437" y="2102"/>
                      <a:pt x="4429" y="2091"/>
                      <a:pt x="4429" y="2058"/>
                    </a:cubicBezTo>
                    <a:cubicBezTo>
                      <a:pt x="4431" y="1829"/>
                      <a:pt x="4430" y="1601"/>
                      <a:pt x="4430" y="1372"/>
                    </a:cubicBezTo>
                    <a:cubicBezTo>
                      <a:pt x="4430" y="1146"/>
                      <a:pt x="4431" y="920"/>
                      <a:pt x="4429" y="694"/>
                    </a:cubicBezTo>
                    <a:cubicBezTo>
                      <a:pt x="4429" y="658"/>
                      <a:pt x="4438" y="646"/>
                      <a:pt x="4475" y="647"/>
                    </a:cubicBezTo>
                    <a:cubicBezTo>
                      <a:pt x="4629" y="649"/>
                      <a:pt x="4782" y="649"/>
                      <a:pt x="4936" y="647"/>
                    </a:cubicBezTo>
                    <a:cubicBezTo>
                      <a:pt x="4967" y="647"/>
                      <a:pt x="4980" y="652"/>
                      <a:pt x="4980" y="688"/>
                    </a:cubicBezTo>
                    <a:cubicBezTo>
                      <a:pt x="4979" y="1145"/>
                      <a:pt x="4979" y="1603"/>
                      <a:pt x="4980" y="20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1188" name="Group 1187"/>
          <p:cNvGrpSpPr/>
          <p:nvPr/>
        </p:nvGrpSpPr>
        <p:grpSpPr>
          <a:xfrm>
            <a:off x="4120169" y="3498906"/>
            <a:ext cx="249166" cy="249166"/>
            <a:chOff x="12638087" y="2401195"/>
            <a:chExt cx="240406" cy="240406"/>
          </a:xfrm>
        </p:grpSpPr>
        <p:sp>
          <p:nvSpPr>
            <p:cNvPr id="1202" name="Oval 1201"/>
            <p:cNvSpPr/>
            <p:nvPr/>
          </p:nvSpPr>
          <p:spPr>
            <a:xfrm>
              <a:off x="12638087" y="2401195"/>
              <a:ext cx="240406" cy="24040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grpSp>
          <p:nvGrpSpPr>
            <p:cNvPr id="1203" name="Group 1202"/>
            <p:cNvGrpSpPr/>
            <p:nvPr/>
          </p:nvGrpSpPr>
          <p:grpSpPr>
            <a:xfrm>
              <a:off x="12686057" y="2447518"/>
              <a:ext cx="142878" cy="136648"/>
              <a:chOff x="13144500" y="-407988"/>
              <a:chExt cx="582613" cy="557213"/>
            </a:xfrm>
            <a:solidFill>
              <a:schemeClr val="bg2"/>
            </a:solidFill>
          </p:grpSpPr>
          <p:sp>
            <p:nvSpPr>
              <p:cNvPr id="1204" name="Freeform 805"/>
              <p:cNvSpPr>
                <a:spLocks/>
              </p:cNvSpPr>
              <p:nvPr/>
            </p:nvSpPr>
            <p:spPr bwMode="auto">
              <a:xfrm>
                <a:off x="13144500" y="-358775"/>
                <a:ext cx="581025" cy="90488"/>
              </a:xfrm>
              <a:custGeom>
                <a:avLst/>
                <a:gdLst>
                  <a:gd name="T0" fmla="*/ 1132 w 2265"/>
                  <a:gd name="T1" fmla="*/ 349 h 350"/>
                  <a:gd name="T2" fmla="*/ 27 w 2265"/>
                  <a:gd name="T3" fmla="*/ 349 h 350"/>
                  <a:gd name="T4" fmla="*/ 0 w 2265"/>
                  <a:gd name="T5" fmla="*/ 324 h 350"/>
                  <a:gd name="T6" fmla="*/ 0 w 2265"/>
                  <a:gd name="T7" fmla="*/ 58 h 350"/>
                  <a:gd name="T8" fmla="*/ 57 w 2265"/>
                  <a:gd name="T9" fmla="*/ 1 h 350"/>
                  <a:gd name="T10" fmla="*/ 329 w 2265"/>
                  <a:gd name="T11" fmla="*/ 1 h 350"/>
                  <a:gd name="T12" fmla="*/ 350 w 2265"/>
                  <a:gd name="T13" fmla="*/ 22 h 350"/>
                  <a:gd name="T14" fmla="*/ 353 w 2265"/>
                  <a:gd name="T15" fmla="*/ 140 h 350"/>
                  <a:gd name="T16" fmla="*/ 521 w 2265"/>
                  <a:gd name="T17" fmla="*/ 197 h 350"/>
                  <a:gd name="T18" fmla="*/ 557 w 2265"/>
                  <a:gd name="T19" fmla="*/ 124 h 350"/>
                  <a:gd name="T20" fmla="*/ 557 w 2265"/>
                  <a:gd name="T21" fmla="*/ 24 h 350"/>
                  <a:gd name="T22" fmla="*/ 580 w 2265"/>
                  <a:gd name="T23" fmla="*/ 1 h 350"/>
                  <a:gd name="T24" fmla="*/ 1076 w 2265"/>
                  <a:gd name="T25" fmla="*/ 1 h 350"/>
                  <a:gd name="T26" fmla="*/ 1706 w 2265"/>
                  <a:gd name="T27" fmla="*/ 1 h 350"/>
                  <a:gd name="T28" fmla="*/ 1729 w 2265"/>
                  <a:gd name="T29" fmla="*/ 24 h 350"/>
                  <a:gd name="T30" fmla="*/ 1729 w 2265"/>
                  <a:gd name="T31" fmla="*/ 118 h 350"/>
                  <a:gd name="T32" fmla="*/ 1816 w 2265"/>
                  <a:gd name="T33" fmla="*/ 221 h 350"/>
                  <a:gd name="T34" fmla="*/ 1933 w 2265"/>
                  <a:gd name="T35" fmla="*/ 134 h 350"/>
                  <a:gd name="T36" fmla="*/ 1936 w 2265"/>
                  <a:gd name="T37" fmla="*/ 21 h 350"/>
                  <a:gd name="T38" fmla="*/ 1956 w 2265"/>
                  <a:gd name="T39" fmla="*/ 1 h 350"/>
                  <a:gd name="T40" fmla="*/ 2210 w 2265"/>
                  <a:gd name="T41" fmla="*/ 1 h 350"/>
                  <a:gd name="T42" fmla="*/ 2265 w 2265"/>
                  <a:gd name="T43" fmla="*/ 55 h 350"/>
                  <a:gd name="T44" fmla="*/ 2265 w 2265"/>
                  <a:gd name="T45" fmla="*/ 335 h 350"/>
                  <a:gd name="T46" fmla="*/ 2250 w 2265"/>
                  <a:gd name="T47" fmla="*/ 349 h 350"/>
                  <a:gd name="T48" fmla="*/ 2234 w 2265"/>
                  <a:gd name="T49" fmla="*/ 349 h 350"/>
                  <a:gd name="T50" fmla="*/ 1132 w 2265"/>
                  <a:gd name="T51" fmla="*/ 349 h 3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265" h="350">
                    <a:moveTo>
                      <a:pt x="1132" y="349"/>
                    </a:moveTo>
                    <a:cubicBezTo>
                      <a:pt x="764" y="349"/>
                      <a:pt x="395" y="349"/>
                      <a:pt x="27" y="349"/>
                    </a:cubicBezTo>
                    <a:cubicBezTo>
                      <a:pt x="0" y="349"/>
                      <a:pt x="0" y="349"/>
                      <a:pt x="0" y="324"/>
                    </a:cubicBezTo>
                    <a:cubicBezTo>
                      <a:pt x="0" y="235"/>
                      <a:pt x="0" y="146"/>
                      <a:pt x="0" y="58"/>
                    </a:cubicBezTo>
                    <a:cubicBezTo>
                      <a:pt x="0" y="20"/>
                      <a:pt x="20" y="1"/>
                      <a:pt x="57" y="1"/>
                    </a:cubicBezTo>
                    <a:cubicBezTo>
                      <a:pt x="148" y="1"/>
                      <a:pt x="238" y="1"/>
                      <a:pt x="329" y="1"/>
                    </a:cubicBezTo>
                    <a:cubicBezTo>
                      <a:pt x="346" y="0"/>
                      <a:pt x="350" y="6"/>
                      <a:pt x="350" y="22"/>
                    </a:cubicBezTo>
                    <a:cubicBezTo>
                      <a:pt x="350" y="61"/>
                      <a:pt x="344" y="101"/>
                      <a:pt x="353" y="140"/>
                    </a:cubicBezTo>
                    <a:cubicBezTo>
                      <a:pt x="372" y="218"/>
                      <a:pt x="459" y="248"/>
                      <a:pt x="521" y="197"/>
                    </a:cubicBezTo>
                    <a:cubicBezTo>
                      <a:pt x="543" y="178"/>
                      <a:pt x="556" y="153"/>
                      <a:pt x="557" y="124"/>
                    </a:cubicBezTo>
                    <a:cubicBezTo>
                      <a:pt x="558" y="91"/>
                      <a:pt x="558" y="57"/>
                      <a:pt x="557" y="24"/>
                    </a:cubicBezTo>
                    <a:cubicBezTo>
                      <a:pt x="556" y="6"/>
                      <a:pt x="561" y="0"/>
                      <a:pt x="580" y="1"/>
                    </a:cubicBezTo>
                    <a:cubicBezTo>
                      <a:pt x="745" y="1"/>
                      <a:pt x="910" y="1"/>
                      <a:pt x="1076" y="1"/>
                    </a:cubicBezTo>
                    <a:cubicBezTo>
                      <a:pt x="1286" y="1"/>
                      <a:pt x="1496" y="1"/>
                      <a:pt x="1706" y="1"/>
                    </a:cubicBezTo>
                    <a:cubicBezTo>
                      <a:pt x="1724" y="1"/>
                      <a:pt x="1730" y="5"/>
                      <a:pt x="1729" y="24"/>
                    </a:cubicBezTo>
                    <a:cubicBezTo>
                      <a:pt x="1727" y="55"/>
                      <a:pt x="1729" y="86"/>
                      <a:pt x="1729" y="118"/>
                    </a:cubicBezTo>
                    <a:cubicBezTo>
                      <a:pt x="1729" y="170"/>
                      <a:pt x="1768" y="217"/>
                      <a:pt x="1816" y="221"/>
                    </a:cubicBezTo>
                    <a:cubicBezTo>
                      <a:pt x="1876" y="227"/>
                      <a:pt x="1923" y="192"/>
                      <a:pt x="1933" y="134"/>
                    </a:cubicBezTo>
                    <a:cubicBezTo>
                      <a:pt x="1940" y="97"/>
                      <a:pt x="1936" y="59"/>
                      <a:pt x="1936" y="21"/>
                    </a:cubicBezTo>
                    <a:cubicBezTo>
                      <a:pt x="1936" y="5"/>
                      <a:pt x="1941" y="1"/>
                      <a:pt x="1956" y="1"/>
                    </a:cubicBezTo>
                    <a:cubicBezTo>
                      <a:pt x="2041" y="1"/>
                      <a:pt x="2126" y="1"/>
                      <a:pt x="2210" y="1"/>
                    </a:cubicBezTo>
                    <a:cubicBezTo>
                      <a:pt x="2243" y="1"/>
                      <a:pt x="2265" y="22"/>
                      <a:pt x="2265" y="55"/>
                    </a:cubicBezTo>
                    <a:cubicBezTo>
                      <a:pt x="2265" y="148"/>
                      <a:pt x="2265" y="241"/>
                      <a:pt x="2265" y="335"/>
                    </a:cubicBezTo>
                    <a:cubicBezTo>
                      <a:pt x="2265" y="346"/>
                      <a:pt x="2261" y="350"/>
                      <a:pt x="2250" y="349"/>
                    </a:cubicBezTo>
                    <a:cubicBezTo>
                      <a:pt x="2245" y="349"/>
                      <a:pt x="2239" y="349"/>
                      <a:pt x="2234" y="349"/>
                    </a:cubicBezTo>
                    <a:cubicBezTo>
                      <a:pt x="1867" y="349"/>
                      <a:pt x="1499" y="349"/>
                      <a:pt x="1132" y="3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5" name="Freeform 806"/>
              <p:cNvSpPr>
                <a:spLocks/>
              </p:cNvSpPr>
              <p:nvPr/>
            </p:nvSpPr>
            <p:spPr bwMode="auto">
              <a:xfrm>
                <a:off x="13601700" y="-407988"/>
                <a:ext cx="25400" cy="92075"/>
              </a:xfrm>
              <a:custGeom>
                <a:avLst/>
                <a:gdLst>
                  <a:gd name="T0" fmla="*/ 101 w 101"/>
                  <a:gd name="T1" fmla="*/ 181 h 357"/>
                  <a:gd name="T2" fmla="*/ 101 w 101"/>
                  <a:gd name="T3" fmla="*/ 303 h 357"/>
                  <a:gd name="T4" fmla="*/ 50 w 101"/>
                  <a:gd name="T5" fmla="*/ 357 h 357"/>
                  <a:gd name="T6" fmla="*/ 0 w 101"/>
                  <a:gd name="T7" fmla="*/ 302 h 357"/>
                  <a:gd name="T8" fmla="*/ 0 w 101"/>
                  <a:gd name="T9" fmla="*/ 56 h 357"/>
                  <a:gd name="T10" fmla="*/ 50 w 101"/>
                  <a:gd name="T11" fmla="*/ 0 h 357"/>
                  <a:gd name="T12" fmla="*/ 101 w 101"/>
                  <a:gd name="T13" fmla="*/ 55 h 357"/>
                  <a:gd name="T14" fmla="*/ 101 w 101"/>
                  <a:gd name="T15" fmla="*/ 181 h 3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1" h="357">
                    <a:moveTo>
                      <a:pt x="101" y="181"/>
                    </a:moveTo>
                    <a:cubicBezTo>
                      <a:pt x="101" y="221"/>
                      <a:pt x="101" y="262"/>
                      <a:pt x="101" y="303"/>
                    </a:cubicBezTo>
                    <a:cubicBezTo>
                      <a:pt x="100" y="336"/>
                      <a:pt x="81" y="357"/>
                      <a:pt x="50" y="357"/>
                    </a:cubicBezTo>
                    <a:cubicBezTo>
                      <a:pt x="20" y="357"/>
                      <a:pt x="0" y="335"/>
                      <a:pt x="0" y="302"/>
                    </a:cubicBezTo>
                    <a:cubicBezTo>
                      <a:pt x="0" y="220"/>
                      <a:pt x="0" y="138"/>
                      <a:pt x="0" y="56"/>
                    </a:cubicBezTo>
                    <a:cubicBezTo>
                      <a:pt x="0" y="24"/>
                      <a:pt x="21" y="0"/>
                      <a:pt x="50" y="0"/>
                    </a:cubicBezTo>
                    <a:cubicBezTo>
                      <a:pt x="78" y="0"/>
                      <a:pt x="100" y="23"/>
                      <a:pt x="101" y="55"/>
                    </a:cubicBezTo>
                    <a:cubicBezTo>
                      <a:pt x="101" y="97"/>
                      <a:pt x="101" y="139"/>
                      <a:pt x="101" y="1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6" name="Freeform 807"/>
              <p:cNvSpPr>
                <a:spLocks/>
              </p:cNvSpPr>
              <p:nvPr/>
            </p:nvSpPr>
            <p:spPr bwMode="auto">
              <a:xfrm>
                <a:off x="13247688" y="-400050"/>
                <a:ext cx="26988" cy="84138"/>
              </a:xfrm>
              <a:custGeom>
                <a:avLst/>
                <a:gdLst>
                  <a:gd name="T0" fmla="*/ 0 w 101"/>
                  <a:gd name="T1" fmla="*/ 164 h 325"/>
                  <a:gd name="T2" fmla="*/ 0 w 101"/>
                  <a:gd name="T3" fmla="*/ 56 h 325"/>
                  <a:gd name="T4" fmla="*/ 51 w 101"/>
                  <a:gd name="T5" fmla="*/ 1 h 325"/>
                  <a:gd name="T6" fmla="*/ 101 w 101"/>
                  <a:gd name="T7" fmla="*/ 56 h 325"/>
                  <a:gd name="T8" fmla="*/ 101 w 101"/>
                  <a:gd name="T9" fmla="*/ 272 h 325"/>
                  <a:gd name="T10" fmla="*/ 50 w 101"/>
                  <a:gd name="T11" fmla="*/ 325 h 325"/>
                  <a:gd name="T12" fmla="*/ 0 w 101"/>
                  <a:gd name="T13" fmla="*/ 272 h 325"/>
                  <a:gd name="T14" fmla="*/ 0 w 101"/>
                  <a:gd name="T15" fmla="*/ 164 h 3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1" h="325">
                    <a:moveTo>
                      <a:pt x="0" y="164"/>
                    </a:moveTo>
                    <a:cubicBezTo>
                      <a:pt x="0" y="128"/>
                      <a:pt x="0" y="92"/>
                      <a:pt x="0" y="56"/>
                    </a:cubicBezTo>
                    <a:cubicBezTo>
                      <a:pt x="1" y="24"/>
                      <a:pt x="23" y="0"/>
                      <a:pt x="51" y="1"/>
                    </a:cubicBezTo>
                    <a:cubicBezTo>
                      <a:pt x="77" y="1"/>
                      <a:pt x="101" y="28"/>
                      <a:pt x="101" y="56"/>
                    </a:cubicBezTo>
                    <a:cubicBezTo>
                      <a:pt x="101" y="128"/>
                      <a:pt x="101" y="200"/>
                      <a:pt x="101" y="272"/>
                    </a:cubicBezTo>
                    <a:cubicBezTo>
                      <a:pt x="101" y="303"/>
                      <a:pt x="79" y="325"/>
                      <a:pt x="50" y="325"/>
                    </a:cubicBezTo>
                    <a:cubicBezTo>
                      <a:pt x="20" y="325"/>
                      <a:pt x="1" y="305"/>
                      <a:pt x="0" y="272"/>
                    </a:cubicBezTo>
                    <a:cubicBezTo>
                      <a:pt x="0" y="236"/>
                      <a:pt x="0" y="200"/>
                      <a:pt x="0" y="1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7" name="Freeform 808"/>
              <p:cNvSpPr>
                <a:spLocks noEditPoints="1"/>
              </p:cNvSpPr>
              <p:nvPr/>
            </p:nvSpPr>
            <p:spPr bwMode="auto">
              <a:xfrm>
                <a:off x="13144500" y="-241300"/>
                <a:ext cx="582613" cy="390525"/>
              </a:xfrm>
              <a:custGeom>
                <a:avLst/>
                <a:gdLst>
                  <a:gd name="T0" fmla="*/ 2238 w 2269"/>
                  <a:gd name="T1" fmla="*/ 3 h 1523"/>
                  <a:gd name="T2" fmla="*/ 1134 w 2269"/>
                  <a:gd name="T3" fmla="*/ 3 h 1523"/>
                  <a:gd name="T4" fmla="*/ 26 w 2269"/>
                  <a:gd name="T5" fmla="*/ 2 h 1523"/>
                  <a:gd name="T6" fmla="*/ 0 w 2269"/>
                  <a:gd name="T7" fmla="*/ 27 h 1523"/>
                  <a:gd name="T8" fmla="*/ 0 w 2269"/>
                  <a:gd name="T9" fmla="*/ 1459 h 1523"/>
                  <a:gd name="T10" fmla="*/ 65 w 2269"/>
                  <a:gd name="T11" fmla="*/ 1523 h 1523"/>
                  <a:gd name="T12" fmla="*/ 2197 w 2269"/>
                  <a:gd name="T13" fmla="*/ 1523 h 1523"/>
                  <a:gd name="T14" fmla="*/ 2265 w 2269"/>
                  <a:gd name="T15" fmla="*/ 1455 h 1523"/>
                  <a:gd name="T16" fmla="*/ 2265 w 2269"/>
                  <a:gd name="T17" fmla="*/ 31 h 1523"/>
                  <a:gd name="T18" fmla="*/ 2238 w 2269"/>
                  <a:gd name="T19" fmla="*/ 3 h 1523"/>
                  <a:gd name="T20" fmla="*/ 879 w 2269"/>
                  <a:gd name="T21" fmla="*/ 1243 h 1523"/>
                  <a:gd name="T22" fmla="*/ 574 w 2269"/>
                  <a:gd name="T23" fmla="*/ 1284 h 1523"/>
                  <a:gd name="T24" fmla="*/ 350 w 2269"/>
                  <a:gd name="T25" fmla="*/ 1224 h 1523"/>
                  <a:gd name="T26" fmla="*/ 337 w 2269"/>
                  <a:gd name="T27" fmla="*/ 1193 h 1523"/>
                  <a:gd name="T28" fmla="*/ 377 w 2269"/>
                  <a:gd name="T29" fmla="*/ 1041 h 1523"/>
                  <a:gd name="T30" fmla="*/ 398 w 2269"/>
                  <a:gd name="T31" fmla="*/ 1031 h 1523"/>
                  <a:gd name="T32" fmla="*/ 660 w 2269"/>
                  <a:gd name="T33" fmla="*/ 1087 h 1523"/>
                  <a:gd name="T34" fmla="*/ 794 w 2269"/>
                  <a:gd name="T35" fmla="*/ 1023 h 1523"/>
                  <a:gd name="T36" fmla="*/ 747 w 2269"/>
                  <a:gd name="T37" fmla="*/ 828 h 1523"/>
                  <a:gd name="T38" fmla="*/ 619 w 2269"/>
                  <a:gd name="T39" fmla="*/ 795 h 1523"/>
                  <a:gd name="T40" fmla="*/ 525 w 2269"/>
                  <a:gd name="T41" fmla="*/ 795 h 1523"/>
                  <a:gd name="T42" fmla="*/ 508 w 2269"/>
                  <a:gd name="T43" fmla="*/ 779 h 1523"/>
                  <a:gd name="T44" fmla="*/ 508 w 2269"/>
                  <a:gd name="T45" fmla="*/ 631 h 1523"/>
                  <a:gd name="T46" fmla="*/ 526 w 2269"/>
                  <a:gd name="T47" fmla="*/ 615 h 1523"/>
                  <a:gd name="T48" fmla="*/ 671 w 2269"/>
                  <a:gd name="T49" fmla="*/ 607 h 1523"/>
                  <a:gd name="T50" fmla="*/ 749 w 2269"/>
                  <a:gd name="T51" fmla="*/ 573 h 1523"/>
                  <a:gd name="T52" fmla="*/ 787 w 2269"/>
                  <a:gd name="T53" fmla="*/ 468 h 1523"/>
                  <a:gd name="T54" fmla="*/ 693 w 2269"/>
                  <a:gd name="T55" fmla="*/ 387 h 1523"/>
                  <a:gd name="T56" fmla="*/ 474 w 2269"/>
                  <a:gd name="T57" fmla="*/ 416 h 1523"/>
                  <a:gd name="T58" fmla="*/ 428 w 2269"/>
                  <a:gd name="T59" fmla="*/ 439 h 1523"/>
                  <a:gd name="T60" fmla="*/ 412 w 2269"/>
                  <a:gd name="T61" fmla="*/ 433 h 1523"/>
                  <a:gd name="T62" fmla="*/ 369 w 2269"/>
                  <a:gd name="T63" fmla="*/ 277 h 1523"/>
                  <a:gd name="T64" fmla="*/ 386 w 2269"/>
                  <a:gd name="T65" fmla="*/ 251 h 1523"/>
                  <a:gd name="T66" fmla="*/ 546 w 2269"/>
                  <a:gd name="T67" fmla="*/ 197 h 1523"/>
                  <a:gd name="T68" fmla="*/ 861 w 2269"/>
                  <a:gd name="T69" fmla="*/ 211 h 1523"/>
                  <a:gd name="T70" fmla="*/ 1033 w 2269"/>
                  <a:gd name="T71" fmla="*/ 391 h 1523"/>
                  <a:gd name="T72" fmla="*/ 878 w 2269"/>
                  <a:gd name="T73" fmla="*/ 686 h 1523"/>
                  <a:gd name="T74" fmla="*/ 852 w 2269"/>
                  <a:gd name="T75" fmla="*/ 697 h 1523"/>
                  <a:gd name="T76" fmla="*/ 968 w 2269"/>
                  <a:gd name="T77" fmla="*/ 751 h 1523"/>
                  <a:gd name="T78" fmla="*/ 1073 w 2269"/>
                  <a:gd name="T79" fmla="*/ 931 h 1523"/>
                  <a:gd name="T80" fmla="*/ 879 w 2269"/>
                  <a:gd name="T81" fmla="*/ 1243 h 1523"/>
                  <a:gd name="T82" fmla="*/ 1767 w 2269"/>
                  <a:gd name="T83" fmla="*/ 1271 h 1523"/>
                  <a:gd name="T84" fmla="*/ 1573 w 2269"/>
                  <a:gd name="T85" fmla="*/ 1271 h 1523"/>
                  <a:gd name="T86" fmla="*/ 1549 w 2269"/>
                  <a:gd name="T87" fmla="*/ 1247 h 1523"/>
                  <a:gd name="T88" fmla="*/ 1549 w 2269"/>
                  <a:gd name="T89" fmla="*/ 447 h 1523"/>
                  <a:gd name="T90" fmla="*/ 1528 w 2269"/>
                  <a:gd name="T91" fmla="*/ 433 h 1523"/>
                  <a:gd name="T92" fmla="*/ 1367 w 2269"/>
                  <a:gd name="T93" fmla="*/ 512 h 1523"/>
                  <a:gd name="T94" fmla="*/ 1341 w 2269"/>
                  <a:gd name="T95" fmla="*/ 499 h 1523"/>
                  <a:gd name="T96" fmla="*/ 1308 w 2269"/>
                  <a:gd name="T97" fmla="*/ 345 h 1523"/>
                  <a:gd name="T98" fmla="*/ 1317 w 2269"/>
                  <a:gd name="T99" fmla="*/ 327 h 1523"/>
                  <a:gd name="T100" fmla="*/ 1581 w 2269"/>
                  <a:gd name="T101" fmla="*/ 203 h 1523"/>
                  <a:gd name="T102" fmla="*/ 1603 w 2269"/>
                  <a:gd name="T103" fmla="*/ 200 h 1523"/>
                  <a:gd name="T104" fmla="*/ 1769 w 2269"/>
                  <a:gd name="T105" fmla="*/ 199 h 1523"/>
                  <a:gd name="T106" fmla="*/ 1789 w 2269"/>
                  <a:gd name="T107" fmla="*/ 221 h 1523"/>
                  <a:gd name="T108" fmla="*/ 1789 w 2269"/>
                  <a:gd name="T109" fmla="*/ 737 h 1523"/>
                  <a:gd name="T110" fmla="*/ 1789 w 2269"/>
                  <a:gd name="T111" fmla="*/ 1247 h 1523"/>
                  <a:gd name="T112" fmla="*/ 1767 w 2269"/>
                  <a:gd name="T113" fmla="*/ 1271 h 15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269" h="1523">
                    <a:moveTo>
                      <a:pt x="2238" y="3"/>
                    </a:moveTo>
                    <a:cubicBezTo>
                      <a:pt x="1870" y="3"/>
                      <a:pt x="1502" y="3"/>
                      <a:pt x="1134" y="3"/>
                    </a:cubicBezTo>
                    <a:cubicBezTo>
                      <a:pt x="764" y="3"/>
                      <a:pt x="395" y="3"/>
                      <a:pt x="26" y="2"/>
                    </a:cubicBezTo>
                    <a:cubicBezTo>
                      <a:pt x="6" y="2"/>
                      <a:pt x="0" y="6"/>
                      <a:pt x="0" y="27"/>
                    </a:cubicBezTo>
                    <a:cubicBezTo>
                      <a:pt x="1" y="504"/>
                      <a:pt x="0" y="982"/>
                      <a:pt x="0" y="1459"/>
                    </a:cubicBezTo>
                    <a:cubicBezTo>
                      <a:pt x="0" y="1504"/>
                      <a:pt x="19" y="1523"/>
                      <a:pt x="65" y="1523"/>
                    </a:cubicBezTo>
                    <a:cubicBezTo>
                      <a:pt x="776" y="1523"/>
                      <a:pt x="1486" y="1523"/>
                      <a:pt x="2197" y="1523"/>
                    </a:cubicBezTo>
                    <a:cubicBezTo>
                      <a:pt x="2245" y="1523"/>
                      <a:pt x="2265" y="1503"/>
                      <a:pt x="2265" y="1455"/>
                    </a:cubicBezTo>
                    <a:cubicBezTo>
                      <a:pt x="2265" y="980"/>
                      <a:pt x="2265" y="506"/>
                      <a:pt x="2265" y="31"/>
                    </a:cubicBezTo>
                    <a:cubicBezTo>
                      <a:pt x="2265" y="0"/>
                      <a:pt x="2269" y="3"/>
                      <a:pt x="2238" y="3"/>
                    </a:cubicBezTo>
                    <a:close/>
                    <a:moveTo>
                      <a:pt x="879" y="1243"/>
                    </a:moveTo>
                    <a:cubicBezTo>
                      <a:pt x="781" y="1284"/>
                      <a:pt x="679" y="1294"/>
                      <a:pt x="574" y="1284"/>
                    </a:cubicBezTo>
                    <a:cubicBezTo>
                      <a:pt x="496" y="1276"/>
                      <a:pt x="421" y="1258"/>
                      <a:pt x="350" y="1224"/>
                    </a:cubicBezTo>
                    <a:cubicBezTo>
                      <a:pt x="335" y="1216"/>
                      <a:pt x="332" y="1209"/>
                      <a:pt x="337" y="1193"/>
                    </a:cubicBezTo>
                    <a:cubicBezTo>
                      <a:pt x="351" y="1142"/>
                      <a:pt x="364" y="1092"/>
                      <a:pt x="377" y="1041"/>
                    </a:cubicBezTo>
                    <a:cubicBezTo>
                      <a:pt x="380" y="1028"/>
                      <a:pt x="384" y="1024"/>
                      <a:pt x="398" y="1031"/>
                    </a:cubicBezTo>
                    <a:cubicBezTo>
                      <a:pt x="480" y="1072"/>
                      <a:pt x="567" y="1094"/>
                      <a:pt x="660" y="1087"/>
                    </a:cubicBezTo>
                    <a:cubicBezTo>
                      <a:pt x="713" y="1083"/>
                      <a:pt x="761" y="1067"/>
                      <a:pt x="794" y="1023"/>
                    </a:cubicBezTo>
                    <a:cubicBezTo>
                      <a:pt x="842" y="960"/>
                      <a:pt x="818" y="867"/>
                      <a:pt x="747" y="828"/>
                    </a:cubicBezTo>
                    <a:cubicBezTo>
                      <a:pt x="707" y="806"/>
                      <a:pt x="664" y="796"/>
                      <a:pt x="619" y="795"/>
                    </a:cubicBezTo>
                    <a:cubicBezTo>
                      <a:pt x="587" y="794"/>
                      <a:pt x="556" y="795"/>
                      <a:pt x="525" y="795"/>
                    </a:cubicBezTo>
                    <a:cubicBezTo>
                      <a:pt x="512" y="795"/>
                      <a:pt x="508" y="792"/>
                      <a:pt x="508" y="779"/>
                    </a:cubicBezTo>
                    <a:cubicBezTo>
                      <a:pt x="509" y="730"/>
                      <a:pt x="509" y="681"/>
                      <a:pt x="508" y="631"/>
                    </a:cubicBezTo>
                    <a:cubicBezTo>
                      <a:pt x="508" y="618"/>
                      <a:pt x="514" y="615"/>
                      <a:pt x="526" y="615"/>
                    </a:cubicBezTo>
                    <a:cubicBezTo>
                      <a:pt x="575" y="615"/>
                      <a:pt x="623" y="618"/>
                      <a:pt x="671" y="607"/>
                    </a:cubicBezTo>
                    <a:cubicBezTo>
                      <a:pt x="699" y="601"/>
                      <a:pt x="726" y="591"/>
                      <a:pt x="749" y="573"/>
                    </a:cubicBezTo>
                    <a:cubicBezTo>
                      <a:pt x="783" y="546"/>
                      <a:pt x="797" y="510"/>
                      <a:pt x="787" y="468"/>
                    </a:cubicBezTo>
                    <a:cubicBezTo>
                      <a:pt x="776" y="419"/>
                      <a:pt x="738" y="396"/>
                      <a:pt x="693" y="387"/>
                    </a:cubicBezTo>
                    <a:cubicBezTo>
                      <a:pt x="617" y="373"/>
                      <a:pt x="544" y="388"/>
                      <a:pt x="474" y="416"/>
                    </a:cubicBezTo>
                    <a:cubicBezTo>
                      <a:pt x="458" y="423"/>
                      <a:pt x="443" y="431"/>
                      <a:pt x="428" y="439"/>
                    </a:cubicBezTo>
                    <a:cubicBezTo>
                      <a:pt x="419" y="444"/>
                      <a:pt x="415" y="443"/>
                      <a:pt x="412" y="433"/>
                    </a:cubicBezTo>
                    <a:cubicBezTo>
                      <a:pt x="399" y="381"/>
                      <a:pt x="384" y="329"/>
                      <a:pt x="369" y="277"/>
                    </a:cubicBezTo>
                    <a:cubicBezTo>
                      <a:pt x="364" y="260"/>
                      <a:pt x="376" y="256"/>
                      <a:pt x="386" y="251"/>
                    </a:cubicBezTo>
                    <a:cubicBezTo>
                      <a:pt x="436" y="225"/>
                      <a:pt x="490" y="207"/>
                      <a:pt x="546" y="197"/>
                    </a:cubicBezTo>
                    <a:cubicBezTo>
                      <a:pt x="652" y="177"/>
                      <a:pt x="758" y="172"/>
                      <a:pt x="861" y="211"/>
                    </a:cubicBezTo>
                    <a:cubicBezTo>
                      <a:pt x="947" y="243"/>
                      <a:pt x="1010" y="299"/>
                      <a:pt x="1033" y="391"/>
                    </a:cubicBezTo>
                    <a:cubicBezTo>
                      <a:pt x="1064" y="516"/>
                      <a:pt x="1000" y="636"/>
                      <a:pt x="878" y="686"/>
                    </a:cubicBezTo>
                    <a:cubicBezTo>
                      <a:pt x="869" y="690"/>
                      <a:pt x="860" y="693"/>
                      <a:pt x="852" y="697"/>
                    </a:cubicBezTo>
                    <a:cubicBezTo>
                      <a:pt x="894" y="710"/>
                      <a:pt x="933" y="725"/>
                      <a:pt x="968" y="751"/>
                    </a:cubicBezTo>
                    <a:cubicBezTo>
                      <a:pt x="1030" y="795"/>
                      <a:pt x="1065" y="855"/>
                      <a:pt x="1073" y="931"/>
                    </a:cubicBezTo>
                    <a:cubicBezTo>
                      <a:pt x="1090" y="1085"/>
                      <a:pt x="993" y="1194"/>
                      <a:pt x="879" y="1243"/>
                    </a:cubicBezTo>
                    <a:close/>
                    <a:moveTo>
                      <a:pt x="1767" y="1271"/>
                    </a:moveTo>
                    <a:cubicBezTo>
                      <a:pt x="1702" y="1270"/>
                      <a:pt x="1637" y="1270"/>
                      <a:pt x="1573" y="1271"/>
                    </a:cubicBezTo>
                    <a:cubicBezTo>
                      <a:pt x="1554" y="1271"/>
                      <a:pt x="1549" y="1266"/>
                      <a:pt x="1549" y="1247"/>
                    </a:cubicBezTo>
                    <a:cubicBezTo>
                      <a:pt x="1549" y="980"/>
                      <a:pt x="1549" y="714"/>
                      <a:pt x="1549" y="447"/>
                    </a:cubicBezTo>
                    <a:cubicBezTo>
                      <a:pt x="1549" y="423"/>
                      <a:pt x="1549" y="423"/>
                      <a:pt x="1528" y="433"/>
                    </a:cubicBezTo>
                    <a:cubicBezTo>
                      <a:pt x="1474" y="459"/>
                      <a:pt x="1420" y="485"/>
                      <a:pt x="1367" y="512"/>
                    </a:cubicBezTo>
                    <a:cubicBezTo>
                      <a:pt x="1350" y="521"/>
                      <a:pt x="1344" y="516"/>
                      <a:pt x="1341" y="499"/>
                    </a:cubicBezTo>
                    <a:cubicBezTo>
                      <a:pt x="1331" y="447"/>
                      <a:pt x="1320" y="396"/>
                      <a:pt x="1308" y="345"/>
                    </a:cubicBezTo>
                    <a:cubicBezTo>
                      <a:pt x="1306" y="335"/>
                      <a:pt x="1308" y="331"/>
                      <a:pt x="1317" y="327"/>
                    </a:cubicBezTo>
                    <a:cubicBezTo>
                      <a:pt x="1405" y="286"/>
                      <a:pt x="1493" y="244"/>
                      <a:pt x="1581" y="203"/>
                    </a:cubicBezTo>
                    <a:cubicBezTo>
                      <a:pt x="1588" y="200"/>
                      <a:pt x="1595" y="200"/>
                      <a:pt x="1603" y="200"/>
                    </a:cubicBezTo>
                    <a:cubicBezTo>
                      <a:pt x="1658" y="200"/>
                      <a:pt x="1713" y="200"/>
                      <a:pt x="1769" y="199"/>
                    </a:cubicBezTo>
                    <a:cubicBezTo>
                      <a:pt x="1786" y="199"/>
                      <a:pt x="1789" y="205"/>
                      <a:pt x="1789" y="221"/>
                    </a:cubicBezTo>
                    <a:cubicBezTo>
                      <a:pt x="1789" y="393"/>
                      <a:pt x="1789" y="565"/>
                      <a:pt x="1789" y="737"/>
                    </a:cubicBezTo>
                    <a:cubicBezTo>
                      <a:pt x="1789" y="907"/>
                      <a:pt x="1789" y="1077"/>
                      <a:pt x="1789" y="1247"/>
                    </a:cubicBezTo>
                    <a:cubicBezTo>
                      <a:pt x="1789" y="1264"/>
                      <a:pt x="1786" y="1271"/>
                      <a:pt x="1767" y="12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1180" name="Group 1179"/>
          <p:cNvGrpSpPr/>
          <p:nvPr/>
        </p:nvGrpSpPr>
        <p:grpSpPr>
          <a:xfrm>
            <a:off x="4265552" y="2688001"/>
            <a:ext cx="249166" cy="249166"/>
            <a:chOff x="12706350" y="1374082"/>
            <a:chExt cx="240406" cy="240406"/>
          </a:xfrm>
        </p:grpSpPr>
        <p:sp>
          <p:nvSpPr>
            <p:cNvPr id="1243" name="Oval 1242"/>
            <p:cNvSpPr/>
            <p:nvPr/>
          </p:nvSpPr>
          <p:spPr>
            <a:xfrm>
              <a:off x="12706350" y="1374082"/>
              <a:ext cx="240406" cy="24040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grpSp>
          <p:nvGrpSpPr>
            <p:cNvPr id="1244" name="Group 791"/>
            <p:cNvGrpSpPr>
              <a:grpSpLocks noChangeAspect="1"/>
            </p:cNvGrpSpPr>
            <p:nvPr/>
          </p:nvGrpSpPr>
          <p:grpSpPr bwMode="auto">
            <a:xfrm>
              <a:off x="12761347" y="1409830"/>
              <a:ext cx="130413" cy="168911"/>
              <a:chOff x="8611" y="26"/>
              <a:chExt cx="271" cy="351"/>
            </a:xfrm>
            <a:solidFill>
              <a:schemeClr val="bg2"/>
            </a:solidFill>
          </p:grpSpPr>
          <p:sp>
            <p:nvSpPr>
              <p:cNvPr id="1245" name="Freeform 792"/>
              <p:cNvSpPr>
                <a:spLocks/>
              </p:cNvSpPr>
              <p:nvPr/>
            </p:nvSpPr>
            <p:spPr bwMode="auto">
              <a:xfrm>
                <a:off x="8611" y="171"/>
                <a:ext cx="271" cy="206"/>
              </a:xfrm>
              <a:custGeom>
                <a:avLst/>
                <a:gdLst>
                  <a:gd name="T0" fmla="*/ 1125 w 2206"/>
                  <a:gd name="T1" fmla="*/ 919 h 1678"/>
                  <a:gd name="T2" fmla="*/ 1153 w 2206"/>
                  <a:gd name="T3" fmla="*/ 770 h 1678"/>
                  <a:gd name="T4" fmla="*/ 1207 w 2206"/>
                  <a:gd name="T5" fmla="*/ 462 h 1678"/>
                  <a:gd name="T6" fmla="*/ 1244 w 2206"/>
                  <a:gd name="T7" fmla="*/ 254 h 1678"/>
                  <a:gd name="T8" fmla="*/ 1269 w 2206"/>
                  <a:gd name="T9" fmla="*/ 227 h 1678"/>
                  <a:gd name="T10" fmla="*/ 1522 w 2206"/>
                  <a:gd name="T11" fmla="*/ 110 h 1678"/>
                  <a:gd name="T12" fmla="*/ 1597 w 2206"/>
                  <a:gd name="T13" fmla="*/ 42 h 1678"/>
                  <a:gd name="T14" fmla="*/ 1628 w 2206"/>
                  <a:gd name="T15" fmla="*/ 39 h 1678"/>
                  <a:gd name="T16" fmla="*/ 1975 w 2206"/>
                  <a:gd name="T17" fmla="*/ 467 h 1678"/>
                  <a:gd name="T18" fmla="*/ 2168 w 2206"/>
                  <a:gd name="T19" fmla="*/ 1029 h 1678"/>
                  <a:gd name="T20" fmla="*/ 2203 w 2206"/>
                  <a:gd name="T21" fmla="*/ 1345 h 1678"/>
                  <a:gd name="T22" fmla="*/ 2164 w 2206"/>
                  <a:gd name="T23" fmla="*/ 1407 h 1678"/>
                  <a:gd name="T24" fmla="*/ 1621 w 2206"/>
                  <a:gd name="T25" fmla="*/ 1619 h 1678"/>
                  <a:gd name="T26" fmla="*/ 1317 w 2206"/>
                  <a:gd name="T27" fmla="*/ 1668 h 1678"/>
                  <a:gd name="T28" fmla="*/ 1039 w 2206"/>
                  <a:gd name="T29" fmla="*/ 1674 h 1678"/>
                  <a:gd name="T30" fmla="*/ 659 w 2206"/>
                  <a:gd name="T31" fmla="*/ 1622 h 1678"/>
                  <a:gd name="T32" fmla="*/ 141 w 2206"/>
                  <a:gd name="T33" fmla="*/ 1427 h 1678"/>
                  <a:gd name="T34" fmla="*/ 20 w 2206"/>
                  <a:gd name="T35" fmla="*/ 1357 h 1678"/>
                  <a:gd name="T36" fmla="*/ 1 w 2206"/>
                  <a:gd name="T37" fmla="*/ 1320 h 1678"/>
                  <a:gd name="T38" fmla="*/ 34 w 2206"/>
                  <a:gd name="T39" fmla="*/ 1035 h 1678"/>
                  <a:gd name="T40" fmla="*/ 149 w 2206"/>
                  <a:gd name="T41" fmla="*/ 634 h 1678"/>
                  <a:gd name="T42" fmla="*/ 435 w 2206"/>
                  <a:gd name="T43" fmla="*/ 170 h 1678"/>
                  <a:gd name="T44" fmla="*/ 618 w 2206"/>
                  <a:gd name="T45" fmla="*/ 8 h 1678"/>
                  <a:gd name="T46" fmla="*/ 643 w 2206"/>
                  <a:gd name="T47" fmla="*/ 11 h 1678"/>
                  <a:gd name="T48" fmla="*/ 935 w 2206"/>
                  <a:gd name="T49" fmla="*/ 210 h 1678"/>
                  <a:gd name="T50" fmla="*/ 975 w 2206"/>
                  <a:gd name="T51" fmla="*/ 221 h 1678"/>
                  <a:gd name="T52" fmla="*/ 1005 w 2206"/>
                  <a:gd name="T53" fmla="*/ 253 h 1678"/>
                  <a:gd name="T54" fmla="*/ 1102 w 2206"/>
                  <a:gd name="T55" fmla="*/ 808 h 1678"/>
                  <a:gd name="T56" fmla="*/ 1122 w 2206"/>
                  <a:gd name="T57" fmla="*/ 919 h 1678"/>
                  <a:gd name="T58" fmla="*/ 1125 w 2206"/>
                  <a:gd name="T59" fmla="*/ 919 h 16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206" h="1678">
                    <a:moveTo>
                      <a:pt x="1125" y="919"/>
                    </a:moveTo>
                    <a:cubicBezTo>
                      <a:pt x="1134" y="869"/>
                      <a:pt x="1144" y="820"/>
                      <a:pt x="1153" y="770"/>
                    </a:cubicBezTo>
                    <a:cubicBezTo>
                      <a:pt x="1171" y="667"/>
                      <a:pt x="1189" y="565"/>
                      <a:pt x="1207" y="462"/>
                    </a:cubicBezTo>
                    <a:cubicBezTo>
                      <a:pt x="1220" y="393"/>
                      <a:pt x="1233" y="324"/>
                      <a:pt x="1244" y="254"/>
                    </a:cubicBezTo>
                    <a:cubicBezTo>
                      <a:pt x="1247" y="238"/>
                      <a:pt x="1252" y="230"/>
                      <a:pt x="1269" y="227"/>
                    </a:cubicBezTo>
                    <a:cubicBezTo>
                      <a:pt x="1362" y="207"/>
                      <a:pt x="1447" y="168"/>
                      <a:pt x="1522" y="110"/>
                    </a:cubicBezTo>
                    <a:cubicBezTo>
                      <a:pt x="1549" y="89"/>
                      <a:pt x="1576" y="68"/>
                      <a:pt x="1597" y="42"/>
                    </a:cubicBezTo>
                    <a:cubicBezTo>
                      <a:pt x="1607" y="30"/>
                      <a:pt x="1614" y="28"/>
                      <a:pt x="1628" y="39"/>
                    </a:cubicBezTo>
                    <a:cubicBezTo>
                      <a:pt x="1775" y="156"/>
                      <a:pt x="1887" y="302"/>
                      <a:pt x="1975" y="467"/>
                    </a:cubicBezTo>
                    <a:cubicBezTo>
                      <a:pt x="2070" y="643"/>
                      <a:pt x="2132" y="832"/>
                      <a:pt x="2168" y="1029"/>
                    </a:cubicBezTo>
                    <a:cubicBezTo>
                      <a:pt x="2188" y="1133"/>
                      <a:pt x="2197" y="1239"/>
                      <a:pt x="2203" y="1345"/>
                    </a:cubicBezTo>
                    <a:cubicBezTo>
                      <a:pt x="2206" y="1382"/>
                      <a:pt x="2190" y="1393"/>
                      <a:pt x="2164" y="1407"/>
                    </a:cubicBezTo>
                    <a:cubicBezTo>
                      <a:pt x="1993" y="1503"/>
                      <a:pt x="1812" y="1574"/>
                      <a:pt x="1621" y="1619"/>
                    </a:cubicBezTo>
                    <a:cubicBezTo>
                      <a:pt x="1521" y="1643"/>
                      <a:pt x="1419" y="1659"/>
                      <a:pt x="1317" y="1668"/>
                    </a:cubicBezTo>
                    <a:cubicBezTo>
                      <a:pt x="1224" y="1676"/>
                      <a:pt x="1132" y="1678"/>
                      <a:pt x="1039" y="1674"/>
                    </a:cubicBezTo>
                    <a:cubicBezTo>
                      <a:pt x="911" y="1669"/>
                      <a:pt x="784" y="1651"/>
                      <a:pt x="659" y="1622"/>
                    </a:cubicBezTo>
                    <a:cubicBezTo>
                      <a:pt x="478" y="1580"/>
                      <a:pt x="305" y="1514"/>
                      <a:pt x="141" y="1427"/>
                    </a:cubicBezTo>
                    <a:cubicBezTo>
                      <a:pt x="100" y="1405"/>
                      <a:pt x="61" y="1379"/>
                      <a:pt x="20" y="1357"/>
                    </a:cubicBezTo>
                    <a:cubicBezTo>
                      <a:pt x="4" y="1348"/>
                      <a:pt x="0" y="1337"/>
                      <a:pt x="1" y="1320"/>
                    </a:cubicBezTo>
                    <a:cubicBezTo>
                      <a:pt x="8" y="1225"/>
                      <a:pt x="16" y="1130"/>
                      <a:pt x="34" y="1035"/>
                    </a:cubicBezTo>
                    <a:cubicBezTo>
                      <a:pt x="59" y="898"/>
                      <a:pt x="96" y="763"/>
                      <a:pt x="149" y="634"/>
                    </a:cubicBezTo>
                    <a:cubicBezTo>
                      <a:pt x="219" y="464"/>
                      <a:pt x="310" y="307"/>
                      <a:pt x="435" y="170"/>
                    </a:cubicBezTo>
                    <a:cubicBezTo>
                      <a:pt x="490" y="109"/>
                      <a:pt x="552" y="56"/>
                      <a:pt x="618" y="8"/>
                    </a:cubicBezTo>
                    <a:cubicBezTo>
                      <a:pt x="629" y="0"/>
                      <a:pt x="634" y="0"/>
                      <a:pt x="643" y="11"/>
                    </a:cubicBezTo>
                    <a:cubicBezTo>
                      <a:pt x="722" y="104"/>
                      <a:pt x="819" y="170"/>
                      <a:pt x="935" y="210"/>
                    </a:cubicBezTo>
                    <a:cubicBezTo>
                      <a:pt x="948" y="214"/>
                      <a:pt x="961" y="220"/>
                      <a:pt x="975" y="221"/>
                    </a:cubicBezTo>
                    <a:cubicBezTo>
                      <a:pt x="995" y="223"/>
                      <a:pt x="1002" y="234"/>
                      <a:pt x="1005" y="253"/>
                    </a:cubicBezTo>
                    <a:cubicBezTo>
                      <a:pt x="1037" y="438"/>
                      <a:pt x="1069" y="623"/>
                      <a:pt x="1102" y="808"/>
                    </a:cubicBezTo>
                    <a:cubicBezTo>
                      <a:pt x="1108" y="845"/>
                      <a:pt x="1115" y="882"/>
                      <a:pt x="1122" y="919"/>
                    </a:cubicBezTo>
                    <a:cubicBezTo>
                      <a:pt x="1123" y="919"/>
                      <a:pt x="1124" y="919"/>
                      <a:pt x="1125" y="9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46" name="Freeform 793"/>
              <p:cNvSpPr>
                <a:spLocks/>
              </p:cNvSpPr>
              <p:nvPr/>
            </p:nvSpPr>
            <p:spPr bwMode="auto">
              <a:xfrm>
                <a:off x="8668" y="26"/>
                <a:ext cx="162" cy="162"/>
              </a:xfrm>
              <a:custGeom>
                <a:avLst/>
                <a:gdLst>
                  <a:gd name="T0" fmla="*/ 658 w 1315"/>
                  <a:gd name="T1" fmla="*/ 6 h 1313"/>
                  <a:gd name="T2" fmla="*/ 1310 w 1315"/>
                  <a:gd name="T3" fmla="*/ 667 h 1313"/>
                  <a:gd name="T4" fmla="*/ 655 w 1315"/>
                  <a:gd name="T5" fmla="*/ 1312 h 1313"/>
                  <a:gd name="T6" fmla="*/ 2 w 1315"/>
                  <a:gd name="T7" fmla="*/ 655 h 1313"/>
                  <a:gd name="T8" fmla="*/ 658 w 1315"/>
                  <a:gd name="T9" fmla="*/ 6 h 1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15" h="1313">
                    <a:moveTo>
                      <a:pt x="658" y="6"/>
                    </a:moveTo>
                    <a:cubicBezTo>
                      <a:pt x="1008" y="1"/>
                      <a:pt x="1315" y="298"/>
                      <a:pt x="1310" y="667"/>
                    </a:cubicBezTo>
                    <a:cubicBezTo>
                      <a:pt x="1306" y="1017"/>
                      <a:pt x="1015" y="1313"/>
                      <a:pt x="655" y="1312"/>
                    </a:cubicBezTo>
                    <a:cubicBezTo>
                      <a:pt x="302" y="1312"/>
                      <a:pt x="0" y="1026"/>
                      <a:pt x="2" y="655"/>
                    </a:cubicBezTo>
                    <a:cubicBezTo>
                      <a:pt x="4" y="287"/>
                      <a:pt x="307" y="0"/>
                      <a:pt x="658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1181" name="Group 1180"/>
          <p:cNvGrpSpPr/>
          <p:nvPr/>
        </p:nvGrpSpPr>
        <p:grpSpPr>
          <a:xfrm>
            <a:off x="3908427" y="2440858"/>
            <a:ext cx="249166" cy="249166"/>
            <a:chOff x="12638087" y="2401195"/>
            <a:chExt cx="240406" cy="240406"/>
          </a:xfrm>
        </p:grpSpPr>
        <p:sp>
          <p:nvSpPr>
            <p:cNvPr id="1237" name="Oval 1236"/>
            <p:cNvSpPr/>
            <p:nvPr/>
          </p:nvSpPr>
          <p:spPr>
            <a:xfrm>
              <a:off x="12638087" y="2401195"/>
              <a:ext cx="240406" cy="24040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grpSp>
          <p:nvGrpSpPr>
            <p:cNvPr id="1238" name="Group 1237"/>
            <p:cNvGrpSpPr/>
            <p:nvPr/>
          </p:nvGrpSpPr>
          <p:grpSpPr>
            <a:xfrm>
              <a:off x="12686057" y="2447518"/>
              <a:ext cx="142878" cy="136648"/>
              <a:chOff x="13144500" y="-407988"/>
              <a:chExt cx="582613" cy="557213"/>
            </a:xfrm>
            <a:solidFill>
              <a:schemeClr val="bg2"/>
            </a:solidFill>
          </p:grpSpPr>
          <p:sp>
            <p:nvSpPr>
              <p:cNvPr id="1239" name="Freeform 805"/>
              <p:cNvSpPr>
                <a:spLocks/>
              </p:cNvSpPr>
              <p:nvPr/>
            </p:nvSpPr>
            <p:spPr bwMode="auto">
              <a:xfrm>
                <a:off x="13144500" y="-358775"/>
                <a:ext cx="581025" cy="90488"/>
              </a:xfrm>
              <a:custGeom>
                <a:avLst/>
                <a:gdLst>
                  <a:gd name="T0" fmla="*/ 1132 w 2265"/>
                  <a:gd name="T1" fmla="*/ 349 h 350"/>
                  <a:gd name="T2" fmla="*/ 27 w 2265"/>
                  <a:gd name="T3" fmla="*/ 349 h 350"/>
                  <a:gd name="T4" fmla="*/ 0 w 2265"/>
                  <a:gd name="T5" fmla="*/ 324 h 350"/>
                  <a:gd name="T6" fmla="*/ 0 w 2265"/>
                  <a:gd name="T7" fmla="*/ 58 h 350"/>
                  <a:gd name="T8" fmla="*/ 57 w 2265"/>
                  <a:gd name="T9" fmla="*/ 1 h 350"/>
                  <a:gd name="T10" fmla="*/ 329 w 2265"/>
                  <a:gd name="T11" fmla="*/ 1 h 350"/>
                  <a:gd name="T12" fmla="*/ 350 w 2265"/>
                  <a:gd name="T13" fmla="*/ 22 h 350"/>
                  <a:gd name="T14" fmla="*/ 353 w 2265"/>
                  <a:gd name="T15" fmla="*/ 140 h 350"/>
                  <a:gd name="T16" fmla="*/ 521 w 2265"/>
                  <a:gd name="T17" fmla="*/ 197 h 350"/>
                  <a:gd name="T18" fmla="*/ 557 w 2265"/>
                  <a:gd name="T19" fmla="*/ 124 h 350"/>
                  <a:gd name="T20" fmla="*/ 557 w 2265"/>
                  <a:gd name="T21" fmla="*/ 24 h 350"/>
                  <a:gd name="T22" fmla="*/ 580 w 2265"/>
                  <a:gd name="T23" fmla="*/ 1 h 350"/>
                  <a:gd name="T24" fmla="*/ 1076 w 2265"/>
                  <a:gd name="T25" fmla="*/ 1 h 350"/>
                  <a:gd name="T26" fmla="*/ 1706 w 2265"/>
                  <a:gd name="T27" fmla="*/ 1 h 350"/>
                  <a:gd name="T28" fmla="*/ 1729 w 2265"/>
                  <a:gd name="T29" fmla="*/ 24 h 350"/>
                  <a:gd name="T30" fmla="*/ 1729 w 2265"/>
                  <a:gd name="T31" fmla="*/ 118 h 350"/>
                  <a:gd name="T32" fmla="*/ 1816 w 2265"/>
                  <a:gd name="T33" fmla="*/ 221 h 350"/>
                  <a:gd name="T34" fmla="*/ 1933 w 2265"/>
                  <a:gd name="T35" fmla="*/ 134 h 350"/>
                  <a:gd name="T36" fmla="*/ 1936 w 2265"/>
                  <a:gd name="T37" fmla="*/ 21 h 350"/>
                  <a:gd name="T38" fmla="*/ 1956 w 2265"/>
                  <a:gd name="T39" fmla="*/ 1 h 350"/>
                  <a:gd name="T40" fmla="*/ 2210 w 2265"/>
                  <a:gd name="T41" fmla="*/ 1 h 350"/>
                  <a:gd name="T42" fmla="*/ 2265 w 2265"/>
                  <a:gd name="T43" fmla="*/ 55 h 350"/>
                  <a:gd name="T44" fmla="*/ 2265 w 2265"/>
                  <a:gd name="T45" fmla="*/ 335 h 350"/>
                  <a:gd name="T46" fmla="*/ 2250 w 2265"/>
                  <a:gd name="T47" fmla="*/ 349 h 350"/>
                  <a:gd name="T48" fmla="*/ 2234 w 2265"/>
                  <a:gd name="T49" fmla="*/ 349 h 350"/>
                  <a:gd name="T50" fmla="*/ 1132 w 2265"/>
                  <a:gd name="T51" fmla="*/ 349 h 3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265" h="350">
                    <a:moveTo>
                      <a:pt x="1132" y="349"/>
                    </a:moveTo>
                    <a:cubicBezTo>
                      <a:pt x="764" y="349"/>
                      <a:pt x="395" y="349"/>
                      <a:pt x="27" y="349"/>
                    </a:cubicBezTo>
                    <a:cubicBezTo>
                      <a:pt x="0" y="349"/>
                      <a:pt x="0" y="349"/>
                      <a:pt x="0" y="324"/>
                    </a:cubicBezTo>
                    <a:cubicBezTo>
                      <a:pt x="0" y="235"/>
                      <a:pt x="0" y="146"/>
                      <a:pt x="0" y="58"/>
                    </a:cubicBezTo>
                    <a:cubicBezTo>
                      <a:pt x="0" y="20"/>
                      <a:pt x="20" y="1"/>
                      <a:pt x="57" y="1"/>
                    </a:cubicBezTo>
                    <a:cubicBezTo>
                      <a:pt x="148" y="1"/>
                      <a:pt x="238" y="1"/>
                      <a:pt x="329" y="1"/>
                    </a:cubicBezTo>
                    <a:cubicBezTo>
                      <a:pt x="346" y="0"/>
                      <a:pt x="350" y="6"/>
                      <a:pt x="350" y="22"/>
                    </a:cubicBezTo>
                    <a:cubicBezTo>
                      <a:pt x="350" y="61"/>
                      <a:pt x="344" y="101"/>
                      <a:pt x="353" y="140"/>
                    </a:cubicBezTo>
                    <a:cubicBezTo>
                      <a:pt x="372" y="218"/>
                      <a:pt x="459" y="248"/>
                      <a:pt x="521" y="197"/>
                    </a:cubicBezTo>
                    <a:cubicBezTo>
                      <a:pt x="543" y="178"/>
                      <a:pt x="556" y="153"/>
                      <a:pt x="557" y="124"/>
                    </a:cubicBezTo>
                    <a:cubicBezTo>
                      <a:pt x="558" y="91"/>
                      <a:pt x="558" y="57"/>
                      <a:pt x="557" y="24"/>
                    </a:cubicBezTo>
                    <a:cubicBezTo>
                      <a:pt x="556" y="6"/>
                      <a:pt x="561" y="0"/>
                      <a:pt x="580" y="1"/>
                    </a:cubicBezTo>
                    <a:cubicBezTo>
                      <a:pt x="745" y="1"/>
                      <a:pt x="910" y="1"/>
                      <a:pt x="1076" y="1"/>
                    </a:cubicBezTo>
                    <a:cubicBezTo>
                      <a:pt x="1286" y="1"/>
                      <a:pt x="1496" y="1"/>
                      <a:pt x="1706" y="1"/>
                    </a:cubicBezTo>
                    <a:cubicBezTo>
                      <a:pt x="1724" y="1"/>
                      <a:pt x="1730" y="5"/>
                      <a:pt x="1729" y="24"/>
                    </a:cubicBezTo>
                    <a:cubicBezTo>
                      <a:pt x="1727" y="55"/>
                      <a:pt x="1729" y="86"/>
                      <a:pt x="1729" y="118"/>
                    </a:cubicBezTo>
                    <a:cubicBezTo>
                      <a:pt x="1729" y="170"/>
                      <a:pt x="1768" y="217"/>
                      <a:pt x="1816" y="221"/>
                    </a:cubicBezTo>
                    <a:cubicBezTo>
                      <a:pt x="1876" y="227"/>
                      <a:pt x="1923" y="192"/>
                      <a:pt x="1933" y="134"/>
                    </a:cubicBezTo>
                    <a:cubicBezTo>
                      <a:pt x="1940" y="97"/>
                      <a:pt x="1936" y="59"/>
                      <a:pt x="1936" y="21"/>
                    </a:cubicBezTo>
                    <a:cubicBezTo>
                      <a:pt x="1936" y="5"/>
                      <a:pt x="1941" y="1"/>
                      <a:pt x="1956" y="1"/>
                    </a:cubicBezTo>
                    <a:cubicBezTo>
                      <a:pt x="2041" y="1"/>
                      <a:pt x="2126" y="1"/>
                      <a:pt x="2210" y="1"/>
                    </a:cubicBezTo>
                    <a:cubicBezTo>
                      <a:pt x="2243" y="1"/>
                      <a:pt x="2265" y="22"/>
                      <a:pt x="2265" y="55"/>
                    </a:cubicBezTo>
                    <a:cubicBezTo>
                      <a:pt x="2265" y="148"/>
                      <a:pt x="2265" y="241"/>
                      <a:pt x="2265" y="335"/>
                    </a:cubicBezTo>
                    <a:cubicBezTo>
                      <a:pt x="2265" y="346"/>
                      <a:pt x="2261" y="350"/>
                      <a:pt x="2250" y="349"/>
                    </a:cubicBezTo>
                    <a:cubicBezTo>
                      <a:pt x="2245" y="349"/>
                      <a:pt x="2239" y="349"/>
                      <a:pt x="2234" y="349"/>
                    </a:cubicBezTo>
                    <a:cubicBezTo>
                      <a:pt x="1867" y="349"/>
                      <a:pt x="1499" y="349"/>
                      <a:pt x="1132" y="3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40" name="Freeform 806"/>
              <p:cNvSpPr>
                <a:spLocks/>
              </p:cNvSpPr>
              <p:nvPr/>
            </p:nvSpPr>
            <p:spPr bwMode="auto">
              <a:xfrm>
                <a:off x="13601700" y="-407988"/>
                <a:ext cx="25400" cy="92075"/>
              </a:xfrm>
              <a:custGeom>
                <a:avLst/>
                <a:gdLst>
                  <a:gd name="T0" fmla="*/ 101 w 101"/>
                  <a:gd name="T1" fmla="*/ 181 h 357"/>
                  <a:gd name="T2" fmla="*/ 101 w 101"/>
                  <a:gd name="T3" fmla="*/ 303 h 357"/>
                  <a:gd name="T4" fmla="*/ 50 w 101"/>
                  <a:gd name="T5" fmla="*/ 357 h 357"/>
                  <a:gd name="T6" fmla="*/ 0 w 101"/>
                  <a:gd name="T7" fmla="*/ 302 h 357"/>
                  <a:gd name="T8" fmla="*/ 0 w 101"/>
                  <a:gd name="T9" fmla="*/ 56 h 357"/>
                  <a:gd name="T10" fmla="*/ 50 w 101"/>
                  <a:gd name="T11" fmla="*/ 0 h 357"/>
                  <a:gd name="T12" fmla="*/ 101 w 101"/>
                  <a:gd name="T13" fmla="*/ 55 h 357"/>
                  <a:gd name="T14" fmla="*/ 101 w 101"/>
                  <a:gd name="T15" fmla="*/ 181 h 3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1" h="357">
                    <a:moveTo>
                      <a:pt x="101" y="181"/>
                    </a:moveTo>
                    <a:cubicBezTo>
                      <a:pt x="101" y="221"/>
                      <a:pt x="101" y="262"/>
                      <a:pt x="101" y="303"/>
                    </a:cubicBezTo>
                    <a:cubicBezTo>
                      <a:pt x="100" y="336"/>
                      <a:pt x="81" y="357"/>
                      <a:pt x="50" y="357"/>
                    </a:cubicBezTo>
                    <a:cubicBezTo>
                      <a:pt x="20" y="357"/>
                      <a:pt x="0" y="335"/>
                      <a:pt x="0" y="302"/>
                    </a:cubicBezTo>
                    <a:cubicBezTo>
                      <a:pt x="0" y="220"/>
                      <a:pt x="0" y="138"/>
                      <a:pt x="0" y="56"/>
                    </a:cubicBezTo>
                    <a:cubicBezTo>
                      <a:pt x="0" y="24"/>
                      <a:pt x="21" y="0"/>
                      <a:pt x="50" y="0"/>
                    </a:cubicBezTo>
                    <a:cubicBezTo>
                      <a:pt x="78" y="0"/>
                      <a:pt x="100" y="23"/>
                      <a:pt x="101" y="55"/>
                    </a:cubicBezTo>
                    <a:cubicBezTo>
                      <a:pt x="101" y="97"/>
                      <a:pt x="101" y="139"/>
                      <a:pt x="101" y="1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41" name="Freeform 807"/>
              <p:cNvSpPr>
                <a:spLocks/>
              </p:cNvSpPr>
              <p:nvPr/>
            </p:nvSpPr>
            <p:spPr bwMode="auto">
              <a:xfrm>
                <a:off x="13247688" y="-400050"/>
                <a:ext cx="26988" cy="84138"/>
              </a:xfrm>
              <a:custGeom>
                <a:avLst/>
                <a:gdLst>
                  <a:gd name="T0" fmla="*/ 0 w 101"/>
                  <a:gd name="T1" fmla="*/ 164 h 325"/>
                  <a:gd name="T2" fmla="*/ 0 w 101"/>
                  <a:gd name="T3" fmla="*/ 56 h 325"/>
                  <a:gd name="T4" fmla="*/ 51 w 101"/>
                  <a:gd name="T5" fmla="*/ 1 h 325"/>
                  <a:gd name="T6" fmla="*/ 101 w 101"/>
                  <a:gd name="T7" fmla="*/ 56 h 325"/>
                  <a:gd name="T8" fmla="*/ 101 w 101"/>
                  <a:gd name="T9" fmla="*/ 272 h 325"/>
                  <a:gd name="T10" fmla="*/ 50 w 101"/>
                  <a:gd name="T11" fmla="*/ 325 h 325"/>
                  <a:gd name="T12" fmla="*/ 0 w 101"/>
                  <a:gd name="T13" fmla="*/ 272 h 325"/>
                  <a:gd name="T14" fmla="*/ 0 w 101"/>
                  <a:gd name="T15" fmla="*/ 164 h 3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1" h="325">
                    <a:moveTo>
                      <a:pt x="0" y="164"/>
                    </a:moveTo>
                    <a:cubicBezTo>
                      <a:pt x="0" y="128"/>
                      <a:pt x="0" y="92"/>
                      <a:pt x="0" y="56"/>
                    </a:cubicBezTo>
                    <a:cubicBezTo>
                      <a:pt x="1" y="24"/>
                      <a:pt x="23" y="0"/>
                      <a:pt x="51" y="1"/>
                    </a:cubicBezTo>
                    <a:cubicBezTo>
                      <a:pt x="77" y="1"/>
                      <a:pt x="101" y="28"/>
                      <a:pt x="101" y="56"/>
                    </a:cubicBezTo>
                    <a:cubicBezTo>
                      <a:pt x="101" y="128"/>
                      <a:pt x="101" y="200"/>
                      <a:pt x="101" y="272"/>
                    </a:cubicBezTo>
                    <a:cubicBezTo>
                      <a:pt x="101" y="303"/>
                      <a:pt x="79" y="325"/>
                      <a:pt x="50" y="325"/>
                    </a:cubicBezTo>
                    <a:cubicBezTo>
                      <a:pt x="20" y="325"/>
                      <a:pt x="1" y="305"/>
                      <a:pt x="0" y="272"/>
                    </a:cubicBezTo>
                    <a:cubicBezTo>
                      <a:pt x="0" y="236"/>
                      <a:pt x="0" y="200"/>
                      <a:pt x="0" y="1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42" name="Freeform 808"/>
              <p:cNvSpPr>
                <a:spLocks noEditPoints="1"/>
              </p:cNvSpPr>
              <p:nvPr/>
            </p:nvSpPr>
            <p:spPr bwMode="auto">
              <a:xfrm>
                <a:off x="13144500" y="-241300"/>
                <a:ext cx="582613" cy="390525"/>
              </a:xfrm>
              <a:custGeom>
                <a:avLst/>
                <a:gdLst>
                  <a:gd name="T0" fmla="*/ 2238 w 2269"/>
                  <a:gd name="T1" fmla="*/ 3 h 1523"/>
                  <a:gd name="T2" fmla="*/ 1134 w 2269"/>
                  <a:gd name="T3" fmla="*/ 3 h 1523"/>
                  <a:gd name="T4" fmla="*/ 26 w 2269"/>
                  <a:gd name="T5" fmla="*/ 2 h 1523"/>
                  <a:gd name="T6" fmla="*/ 0 w 2269"/>
                  <a:gd name="T7" fmla="*/ 27 h 1523"/>
                  <a:gd name="T8" fmla="*/ 0 w 2269"/>
                  <a:gd name="T9" fmla="*/ 1459 h 1523"/>
                  <a:gd name="T10" fmla="*/ 65 w 2269"/>
                  <a:gd name="T11" fmla="*/ 1523 h 1523"/>
                  <a:gd name="T12" fmla="*/ 2197 w 2269"/>
                  <a:gd name="T13" fmla="*/ 1523 h 1523"/>
                  <a:gd name="T14" fmla="*/ 2265 w 2269"/>
                  <a:gd name="T15" fmla="*/ 1455 h 1523"/>
                  <a:gd name="T16" fmla="*/ 2265 w 2269"/>
                  <a:gd name="T17" fmla="*/ 31 h 1523"/>
                  <a:gd name="T18" fmla="*/ 2238 w 2269"/>
                  <a:gd name="T19" fmla="*/ 3 h 1523"/>
                  <a:gd name="T20" fmla="*/ 879 w 2269"/>
                  <a:gd name="T21" fmla="*/ 1243 h 1523"/>
                  <a:gd name="T22" fmla="*/ 574 w 2269"/>
                  <a:gd name="T23" fmla="*/ 1284 h 1523"/>
                  <a:gd name="T24" fmla="*/ 350 w 2269"/>
                  <a:gd name="T25" fmla="*/ 1224 h 1523"/>
                  <a:gd name="T26" fmla="*/ 337 w 2269"/>
                  <a:gd name="T27" fmla="*/ 1193 h 1523"/>
                  <a:gd name="T28" fmla="*/ 377 w 2269"/>
                  <a:gd name="T29" fmla="*/ 1041 h 1523"/>
                  <a:gd name="T30" fmla="*/ 398 w 2269"/>
                  <a:gd name="T31" fmla="*/ 1031 h 1523"/>
                  <a:gd name="T32" fmla="*/ 660 w 2269"/>
                  <a:gd name="T33" fmla="*/ 1087 h 1523"/>
                  <a:gd name="T34" fmla="*/ 794 w 2269"/>
                  <a:gd name="T35" fmla="*/ 1023 h 1523"/>
                  <a:gd name="T36" fmla="*/ 747 w 2269"/>
                  <a:gd name="T37" fmla="*/ 828 h 1523"/>
                  <a:gd name="T38" fmla="*/ 619 w 2269"/>
                  <a:gd name="T39" fmla="*/ 795 h 1523"/>
                  <a:gd name="T40" fmla="*/ 525 w 2269"/>
                  <a:gd name="T41" fmla="*/ 795 h 1523"/>
                  <a:gd name="T42" fmla="*/ 508 w 2269"/>
                  <a:gd name="T43" fmla="*/ 779 h 1523"/>
                  <a:gd name="T44" fmla="*/ 508 w 2269"/>
                  <a:gd name="T45" fmla="*/ 631 h 1523"/>
                  <a:gd name="T46" fmla="*/ 526 w 2269"/>
                  <a:gd name="T47" fmla="*/ 615 h 1523"/>
                  <a:gd name="T48" fmla="*/ 671 w 2269"/>
                  <a:gd name="T49" fmla="*/ 607 h 1523"/>
                  <a:gd name="T50" fmla="*/ 749 w 2269"/>
                  <a:gd name="T51" fmla="*/ 573 h 1523"/>
                  <a:gd name="T52" fmla="*/ 787 w 2269"/>
                  <a:gd name="T53" fmla="*/ 468 h 1523"/>
                  <a:gd name="T54" fmla="*/ 693 w 2269"/>
                  <a:gd name="T55" fmla="*/ 387 h 1523"/>
                  <a:gd name="T56" fmla="*/ 474 w 2269"/>
                  <a:gd name="T57" fmla="*/ 416 h 1523"/>
                  <a:gd name="T58" fmla="*/ 428 w 2269"/>
                  <a:gd name="T59" fmla="*/ 439 h 1523"/>
                  <a:gd name="T60" fmla="*/ 412 w 2269"/>
                  <a:gd name="T61" fmla="*/ 433 h 1523"/>
                  <a:gd name="T62" fmla="*/ 369 w 2269"/>
                  <a:gd name="T63" fmla="*/ 277 h 1523"/>
                  <a:gd name="T64" fmla="*/ 386 w 2269"/>
                  <a:gd name="T65" fmla="*/ 251 h 1523"/>
                  <a:gd name="T66" fmla="*/ 546 w 2269"/>
                  <a:gd name="T67" fmla="*/ 197 h 1523"/>
                  <a:gd name="T68" fmla="*/ 861 w 2269"/>
                  <a:gd name="T69" fmla="*/ 211 h 1523"/>
                  <a:gd name="T70" fmla="*/ 1033 w 2269"/>
                  <a:gd name="T71" fmla="*/ 391 h 1523"/>
                  <a:gd name="T72" fmla="*/ 878 w 2269"/>
                  <a:gd name="T73" fmla="*/ 686 h 1523"/>
                  <a:gd name="T74" fmla="*/ 852 w 2269"/>
                  <a:gd name="T75" fmla="*/ 697 h 1523"/>
                  <a:gd name="T76" fmla="*/ 968 w 2269"/>
                  <a:gd name="T77" fmla="*/ 751 h 1523"/>
                  <a:gd name="T78" fmla="*/ 1073 w 2269"/>
                  <a:gd name="T79" fmla="*/ 931 h 1523"/>
                  <a:gd name="T80" fmla="*/ 879 w 2269"/>
                  <a:gd name="T81" fmla="*/ 1243 h 1523"/>
                  <a:gd name="T82" fmla="*/ 1767 w 2269"/>
                  <a:gd name="T83" fmla="*/ 1271 h 1523"/>
                  <a:gd name="T84" fmla="*/ 1573 w 2269"/>
                  <a:gd name="T85" fmla="*/ 1271 h 1523"/>
                  <a:gd name="T86" fmla="*/ 1549 w 2269"/>
                  <a:gd name="T87" fmla="*/ 1247 h 1523"/>
                  <a:gd name="T88" fmla="*/ 1549 w 2269"/>
                  <a:gd name="T89" fmla="*/ 447 h 1523"/>
                  <a:gd name="T90" fmla="*/ 1528 w 2269"/>
                  <a:gd name="T91" fmla="*/ 433 h 1523"/>
                  <a:gd name="T92" fmla="*/ 1367 w 2269"/>
                  <a:gd name="T93" fmla="*/ 512 h 1523"/>
                  <a:gd name="T94" fmla="*/ 1341 w 2269"/>
                  <a:gd name="T95" fmla="*/ 499 h 1523"/>
                  <a:gd name="T96" fmla="*/ 1308 w 2269"/>
                  <a:gd name="T97" fmla="*/ 345 h 1523"/>
                  <a:gd name="T98" fmla="*/ 1317 w 2269"/>
                  <a:gd name="T99" fmla="*/ 327 h 1523"/>
                  <a:gd name="T100" fmla="*/ 1581 w 2269"/>
                  <a:gd name="T101" fmla="*/ 203 h 1523"/>
                  <a:gd name="T102" fmla="*/ 1603 w 2269"/>
                  <a:gd name="T103" fmla="*/ 200 h 1523"/>
                  <a:gd name="T104" fmla="*/ 1769 w 2269"/>
                  <a:gd name="T105" fmla="*/ 199 h 1523"/>
                  <a:gd name="T106" fmla="*/ 1789 w 2269"/>
                  <a:gd name="T107" fmla="*/ 221 h 1523"/>
                  <a:gd name="T108" fmla="*/ 1789 w 2269"/>
                  <a:gd name="T109" fmla="*/ 737 h 1523"/>
                  <a:gd name="T110" fmla="*/ 1789 w 2269"/>
                  <a:gd name="T111" fmla="*/ 1247 h 1523"/>
                  <a:gd name="T112" fmla="*/ 1767 w 2269"/>
                  <a:gd name="T113" fmla="*/ 1271 h 15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269" h="1523">
                    <a:moveTo>
                      <a:pt x="2238" y="3"/>
                    </a:moveTo>
                    <a:cubicBezTo>
                      <a:pt x="1870" y="3"/>
                      <a:pt x="1502" y="3"/>
                      <a:pt x="1134" y="3"/>
                    </a:cubicBezTo>
                    <a:cubicBezTo>
                      <a:pt x="764" y="3"/>
                      <a:pt x="395" y="3"/>
                      <a:pt x="26" y="2"/>
                    </a:cubicBezTo>
                    <a:cubicBezTo>
                      <a:pt x="6" y="2"/>
                      <a:pt x="0" y="6"/>
                      <a:pt x="0" y="27"/>
                    </a:cubicBezTo>
                    <a:cubicBezTo>
                      <a:pt x="1" y="504"/>
                      <a:pt x="0" y="982"/>
                      <a:pt x="0" y="1459"/>
                    </a:cubicBezTo>
                    <a:cubicBezTo>
                      <a:pt x="0" y="1504"/>
                      <a:pt x="19" y="1523"/>
                      <a:pt x="65" y="1523"/>
                    </a:cubicBezTo>
                    <a:cubicBezTo>
                      <a:pt x="776" y="1523"/>
                      <a:pt x="1486" y="1523"/>
                      <a:pt x="2197" y="1523"/>
                    </a:cubicBezTo>
                    <a:cubicBezTo>
                      <a:pt x="2245" y="1523"/>
                      <a:pt x="2265" y="1503"/>
                      <a:pt x="2265" y="1455"/>
                    </a:cubicBezTo>
                    <a:cubicBezTo>
                      <a:pt x="2265" y="980"/>
                      <a:pt x="2265" y="506"/>
                      <a:pt x="2265" y="31"/>
                    </a:cubicBezTo>
                    <a:cubicBezTo>
                      <a:pt x="2265" y="0"/>
                      <a:pt x="2269" y="3"/>
                      <a:pt x="2238" y="3"/>
                    </a:cubicBezTo>
                    <a:close/>
                    <a:moveTo>
                      <a:pt x="879" y="1243"/>
                    </a:moveTo>
                    <a:cubicBezTo>
                      <a:pt x="781" y="1284"/>
                      <a:pt x="679" y="1294"/>
                      <a:pt x="574" y="1284"/>
                    </a:cubicBezTo>
                    <a:cubicBezTo>
                      <a:pt x="496" y="1276"/>
                      <a:pt x="421" y="1258"/>
                      <a:pt x="350" y="1224"/>
                    </a:cubicBezTo>
                    <a:cubicBezTo>
                      <a:pt x="335" y="1216"/>
                      <a:pt x="332" y="1209"/>
                      <a:pt x="337" y="1193"/>
                    </a:cubicBezTo>
                    <a:cubicBezTo>
                      <a:pt x="351" y="1142"/>
                      <a:pt x="364" y="1092"/>
                      <a:pt x="377" y="1041"/>
                    </a:cubicBezTo>
                    <a:cubicBezTo>
                      <a:pt x="380" y="1028"/>
                      <a:pt x="384" y="1024"/>
                      <a:pt x="398" y="1031"/>
                    </a:cubicBezTo>
                    <a:cubicBezTo>
                      <a:pt x="480" y="1072"/>
                      <a:pt x="567" y="1094"/>
                      <a:pt x="660" y="1087"/>
                    </a:cubicBezTo>
                    <a:cubicBezTo>
                      <a:pt x="713" y="1083"/>
                      <a:pt x="761" y="1067"/>
                      <a:pt x="794" y="1023"/>
                    </a:cubicBezTo>
                    <a:cubicBezTo>
                      <a:pt x="842" y="960"/>
                      <a:pt x="818" y="867"/>
                      <a:pt x="747" y="828"/>
                    </a:cubicBezTo>
                    <a:cubicBezTo>
                      <a:pt x="707" y="806"/>
                      <a:pt x="664" y="796"/>
                      <a:pt x="619" y="795"/>
                    </a:cubicBezTo>
                    <a:cubicBezTo>
                      <a:pt x="587" y="794"/>
                      <a:pt x="556" y="795"/>
                      <a:pt x="525" y="795"/>
                    </a:cubicBezTo>
                    <a:cubicBezTo>
                      <a:pt x="512" y="795"/>
                      <a:pt x="508" y="792"/>
                      <a:pt x="508" y="779"/>
                    </a:cubicBezTo>
                    <a:cubicBezTo>
                      <a:pt x="509" y="730"/>
                      <a:pt x="509" y="681"/>
                      <a:pt x="508" y="631"/>
                    </a:cubicBezTo>
                    <a:cubicBezTo>
                      <a:pt x="508" y="618"/>
                      <a:pt x="514" y="615"/>
                      <a:pt x="526" y="615"/>
                    </a:cubicBezTo>
                    <a:cubicBezTo>
                      <a:pt x="575" y="615"/>
                      <a:pt x="623" y="618"/>
                      <a:pt x="671" y="607"/>
                    </a:cubicBezTo>
                    <a:cubicBezTo>
                      <a:pt x="699" y="601"/>
                      <a:pt x="726" y="591"/>
                      <a:pt x="749" y="573"/>
                    </a:cubicBezTo>
                    <a:cubicBezTo>
                      <a:pt x="783" y="546"/>
                      <a:pt x="797" y="510"/>
                      <a:pt x="787" y="468"/>
                    </a:cubicBezTo>
                    <a:cubicBezTo>
                      <a:pt x="776" y="419"/>
                      <a:pt x="738" y="396"/>
                      <a:pt x="693" y="387"/>
                    </a:cubicBezTo>
                    <a:cubicBezTo>
                      <a:pt x="617" y="373"/>
                      <a:pt x="544" y="388"/>
                      <a:pt x="474" y="416"/>
                    </a:cubicBezTo>
                    <a:cubicBezTo>
                      <a:pt x="458" y="423"/>
                      <a:pt x="443" y="431"/>
                      <a:pt x="428" y="439"/>
                    </a:cubicBezTo>
                    <a:cubicBezTo>
                      <a:pt x="419" y="444"/>
                      <a:pt x="415" y="443"/>
                      <a:pt x="412" y="433"/>
                    </a:cubicBezTo>
                    <a:cubicBezTo>
                      <a:pt x="399" y="381"/>
                      <a:pt x="384" y="329"/>
                      <a:pt x="369" y="277"/>
                    </a:cubicBezTo>
                    <a:cubicBezTo>
                      <a:pt x="364" y="260"/>
                      <a:pt x="376" y="256"/>
                      <a:pt x="386" y="251"/>
                    </a:cubicBezTo>
                    <a:cubicBezTo>
                      <a:pt x="436" y="225"/>
                      <a:pt x="490" y="207"/>
                      <a:pt x="546" y="197"/>
                    </a:cubicBezTo>
                    <a:cubicBezTo>
                      <a:pt x="652" y="177"/>
                      <a:pt x="758" y="172"/>
                      <a:pt x="861" y="211"/>
                    </a:cubicBezTo>
                    <a:cubicBezTo>
                      <a:pt x="947" y="243"/>
                      <a:pt x="1010" y="299"/>
                      <a:pt x="1033" y="391"/>
                    </a:cubicBezTo>
                    <a:cubicBezTo>
                      <a:pt x="1064" y="516"/>
                      <a:pt x="1000" y="636"/>
                      <a:pt x="878" y="686"/>
                    </a:cubicBezTo>
                    <a:cubicBezTo>
                      <a:pt x="869" y="690"/>
                      <a:pt x="860" y="693"/>
                      <a:pt x="852" y="697"/>
                    </a:cubicBezTo>
                    <a:cubicBezTo>
                      <a:pt x="894" y="710"/>
                      <a:pt x="933" y="725"/>
                      <a:pt x="968" y="751"/>
                    </a:cubicBezTo>
                    <a:cubicBezTo>
                      <a:pt x="1030" y="795"/>
                      <a:pt x="1065" y="855"/>
                      <a:pt x="1073" y="931"/>
                    </a:cubicBezTo>
                    <a:cubicBezTo>
                      <a:pt x="1090" y="1085"/>
                      <a:pt x="993" y="1194"/>
                      <a:pt x="879" y="1243"/>
                    </a:cubicBezTo>
                    <a:close/>
                    <a:moveTo>
                      <a:pt x="1767" y="1271"/>
                    </a:moveTo>
                    <a:cubicBezTo>
                      <a:pt x="1702" y="1270"/>
                      <a:pt x="1637" y="1270"/>
                      <a:pt x="1573" y="1271"/>
                    </a:cubicBezTo>
                    <a:cubicBezTo>
                      <a:pt x="1554" y="1271"/>
                      <a:pt x="1549" y="1266"/>
                      <a:pt x="1549" y="1247"/>
                    </a:cubicBezTo>
                    <a:cubicBezTo>
                      <a:pt x="1549" y="980"/>
                      <a:pt x="1549" y="714"/>
                      <a:pt x="1549" y="447"/>
                    </a:cubicBezTo>
                    <a:cubicBezTo>
                      <a:pt x="1549" y="423"/>
                      <a:pt x="1549" y="423"/>
                      <a:pt x="1528" y="433"/>
                    </a:cubicBezTo>
                    <a:cubicBezTo>
                      <a:pt x="1474" y="459"/>
                      <a:pt x="1420" y="485"/>
                      <a:pt x="1367" y="512"/>
                    </a:cubicBezTo>
                    <a:cubicBezTo>
                      <a:pt x="1350" y="521"/>
                      <a:pt x="1344" y="516"/>
                      <a:pt x="1341" y="499"/>
                    </a:cubicBezTo>
                    <a:cubicBezTo>
                      <a:pt x="1331" y="447"/>
                      <a:pt x="1320" y="396"/>
                      <a:pt x="1308" y="345"/>
                    </a:cubicBezTo>
                    <a:cubicBezTo>
                      <a:pt x="1306" y="335"/>
                      <a:pt x="1308" y="331"/>
                      <a:pt x="1317" y="327"/>
                    </a:cubicBezTo>
                    <a:cubicBezTo>
                      <a:pt x="1405" y="286"/>
                      <a:pt x="1493" y="244"/>
                      <a:pt x="1581" y="203"/>
                    </a:cubicBezTo>
                    <a:cubicBezTo>
                      <a:pt x="1588" y="200"/>
                      <a:pt x="1595" y="200"/>
                      <a:pt x="1603" y="200"/>
                    </a:cubicBezTo>
                    <a:cubicBezTo>
                      <a:pt x="1658" y="200"/>
                      <a:pt x="1713" y="200"/>
                      <a:pt x="1769" y="199"/>
                    </a:cubicBezTo>
                    <a:cubicBezTo>
                      <a:pt x="1786" y="199"/>
                      <a:pt x="1789" y="205"/>
                      <a:pt x="1789" y="221"/>
                    </a:cubicBezTo>
                    <a:cubicBezTo>
                      <a:pt x="1789" y="393"/>
                      <a:pt x="1789" y="565"/>
                      <a:pt x="1789" y="737"/>
                    </a:cubicBezTo>
                    <a:cubicBezTo>
                      <a:pt x="1789" y="907"/>
                      <a:pt x="1789" y="1077"/>
                      <a:pt x="1789" y="1247"/>
                    </a:cubicBezTo>
                    <a:cubicBezTo>
                      <a:pt x="1789" y="1264"/>
                      <a:pt x="1786" y="1271"/>
                      <a:pt x="1767" y="12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1182" name="Group 1181"/>
          <p:cNvGrpSpPr/>
          <p:nvPr/>
        </p:nvGrpSpPr>
        <p:grpSpPr>
          <a:xfrm>
            <a:off x="4200861" y="2210162"/>
            <a:ext cx="249166" cy="249166"/>
            <a:chOff x="12858749" y="2159895"/>
            <a:chExt cx="240406" cy="240406"/>
          </a:xfrm>
        </p:grpSpPr>
        <p:sp>
          <p:nvSpPr>
            <p:cNvPr id="1230" name="Oval 1229"/>
            <p:cNvSpPr/>
            <p:nvPr/>
          </p:nvSpPr>
          <p:spPr>
            <a:xfrm>
              <a:off x="12858749" y="2159895"/>
              <a:ext cx="240406" cy="24040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grpSp>
          <p:nvGrpSpPr>
            <p:cNvPr id="1231" name="Group 796"/>
            <p:cNvGrpSpPr>
              <a:grpSpLocks noChangeAspect="1"/>
            </p:cNvGrpSpPr>
            <p:nvPr/>
          </p:nvGrpSpPr>
          <p:grpSpPr bwMode="auto">
            <a:xfrm>
              <a:off x="12905133" y="2209221"/>
              <a:ext cx="157163" cy="127469"/>
              <a:chOff x="8435" y="-69"/>
              <a:chExt cx="434" cy="352"/>
            </a:xfrm>
            <a:solidFill>
              <a:schemeClr val="bg2"/>
            </a:solidFill>
          </p:grpSpPr>
          <p:sp>
            <p:nvSpPr>
              <p:cNvPr id="1232" name="Freeform 797"/>
              <p:cNvSpPr>
                <a:spLocks/>
              </p:cNvSpPr>
              <p:nvPr/>
            </p:nvSpPr>
            <p:spPr bwMode="auto">
              <a:xfrm>
                <a:off x="8492" y="115"/>
                <a:ext cx="178" cy="167"/>
              </a:xfrm>
              <a:custGeom>
                <a:avLst/>
                <a:gdLst>
                  <a:gd name="T0" fmla="*/ 840 w 1077"/>
                  <a:gd name="T1" fmla="*/ 666 h 1010"/>
                  <a:gd name="T2" fmla="*/ 840 w 1077"/>
                  <a:gd name="T3" fmla="*/ 643 h 1010"/>
                  <a:gd name="T4" fmla="*/ 840 w 1077"/>
                  <a:gd name="T5" fmla="*/ 23 h 1010"/>
                  <a:gd name="T6" fmla="*/ 862 w 1077"/>
                  <a:gd name="T7" fmla="*/ 0 h 1010"/>
                  <a:gd name="T8" fmla="*/ 1056 w 1077"/>
                  <a:gd name="T9" fmla="*/ 0 h 1010"/>
                  <a:gd name="T10" fmla="*/ 1077 w 1077"/>
                  <a:gd name="T11" fmla="*/ 20 h 1010"/>
                  <a:gd name="T12" fmla="*/ 1077 w 1077"/>
                  <a:gd name="T13" fmla="*/ 990 h 1010"/>
                  <a:gd name="T14" fmla="*/ 1056 w 1077"/>
                  <a:gd name="T15" fmla="*/ 1010 h 1010"/>
                  <a:gd name="T16" fmla="*/ 860 w 1077"/>
                  <a:gd name="T17" fmla="*/ 1010 h 1010"/>
                  <a:gd name="T18" fmla="*/ 829 w 1077"/>
                  <a:gd name="T19" fmla="*/ 996 h 1010"/>
                  <a:gd name="T20" fmla="*/ 617 w 1077"/>
                  <a:gd name="T21" fmla="*/ 757 h 1010"/>
                  <a:gd name="T22" fmla="*/ 471 w 1077"/>
                  <a:gd name="T23" fmla="*/ 593 h 1010"/>
                  <a:gd name="T24" fmla="*/ 257 w 1077"/>
                  <a:gd name="T25" fmla="*/ 353 h 1010"/>
                  <a:gd name="T26" fmla="*/ 236 w 1077"/>
                  <a:gd name="T27" fmla="*/ 335 h 1010"/>
                  <a:gd name="T28" fmla="*/ 236 w 1077"/>
                  <a:gd name="T29" fmla="*/ 358 h 1010"/>
                  <a:gd name="T30" fmla="*/ 237 w 1077"/>
                  <a:gd name="T31" fmla="*/ 986 h 1010"/>
                  <a:gd name="T32" fmla="*/ 212 w 1077"/>
                  <a:gd name="T33" fmla="*/ 1010 h 1010"/>
                  <a:gd name="T34" fmla="*/ 18 w 1077"/>
                  <a:gd name="T35" fmla="*/ 1010 h 1010"/>
                  <a:gd name="T36" fmla="*/ 0 w 1077"/>
                  <a:gd name="T37" fmla="*/ 992 h 1010"/>
                  <a:gd name="T38" fmla="*/ 0 w 1077"/>
                  <a:gd name="T39" fmla="*/ 18 h 1010"/>
                  <a:gd name="T40" fmla="*/ 17 w 1077"/>
                  <a:gd name="T41" fmla="*/ 0 h 1010"/>
                  <a:gd name="T42" fmla="*/ 225 w 1077"/>
                  <a:gd name="T43" fmla="*/ 0 h 1010"/>
                  <a:gd name="T44" fmla="*/ 249 w 1077"/>
                  <a:gd name="T45" fmla="*/ 12 h 1010"/>
                  <a:gd name="T46" fmla="*/ 602 w 1077"/>
                  <a:gd name="T47" fmla="*/ 406 h 1010"/>
                  <a:gd name="T48" fmla="*/ 827 w 1077"/>
                  <a:gd name="T49" fmla="*/ 658 h 1010"/>
                  <a:gd name="T50" fmla="*/ 840 w 1077"/>
                  <a:gd name="T51" fmla="*/ 666 h 10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077" h="1010">
                    <a:moveTo>
                      <a:pt x="840" y="666"/>
                    </a:moveTo>
                    <a:cubicBezTo>
                      <a:pt x="840" y="658"/>
                      <a:pt x="840" y="650"/>
                      <a:pt x="840" y="643"/>
                    </a:cubicBezTo>
                    <a:cubicBezTo>
                      <a:pt x="840" y="436"/>
                      <a:pt x="841" y="230"/>
                      <a:pt x="840" y="23"/>
                    </a:cubicBezTo>
                    <a:cubicBezTo>
                      <a:pt x="840" y="6"/>
                      <a:pt x="843" y="0"/>
                      <a:pt x="862" y="0"/>
                    </a:cubicBezTo>
                    <a:cubicBezTo>
                      <a:pt x="926" y="1"/>
                      <a:pt x="991" y="1"/>
                      <a:pt x="1056" y="0"/>
                    </a:cubicBezTo>
                    <a:cubicBezTo>
                      <a:pt x="1070" y="0"/>
                      <a:pt x="1077" y="3"/>
                      <a:pt x="1077" y="20"/>
                    </a:cubicBezTo>
                    <a:cubicBezTo>
                      <a:pt x="1076" y="343"/>
                      <a:pt x="1076" y="666"/>
                      <a:pt x="1077" y="990"/>
                    </a:cubicBezTo>
                    <a:cubicBezTo>
                      <a:pt x="1077" y="1006"/>
                      <a:pt x="1071" y="1010"/>
                      <a:pt x="1056" y="1010"/>
                    </a:cubicBezTo>
                    <a:cubicBezTo>
                      <a:pt x="991" y="1009"/>
                      <a:pt x="925" y="1009"/>
                      <a:pt x="860" y="1010"/>
                    </a:cubicBezTo>
                    <a:cubicBezTo>
                      <a:pt x="847" y="1010"/>
                      <a:pt x="838" y="1006"/>
                      <a:pt x="829" y="996"/>
                    </a:cubicBezTo>
                    <a:cubicBezTo>
                      <a:pt x="759" y="916"/>
                      <a:pt x="688" y="837"/>
                      <a:pt x="617" y="757"/>
                    </a:cubicBezTo>
                    <a:cubicBezTo>
                      <a:pt x="568" y="702"/>
                      <a:pt x="519" y="648"/>
                      <a:pt x="471" y="593"/>
                    </a:cubicBezTo>
                    <a:cubicBezTo>
                      <a:pt x="399" y="513"/>
                      <a:pt x="328" y="433"/>
                      <a:pt x="257" y="353"/>
                    </a:cubicBezTo>
                    <a:cubicBezTo>
                      <a:pt x="252" y="347"/>
                      <a:pt x="247" y="339"/>
                      <a:pt x="236" y="335"/>
                    </a:cubicBezTo>
                    <a:cubicBezTo>
                      <a:pt x="236" y="344"/>
                      <a:pt x="236" y="351"/>
                      <a:pt x="236" y="358"/>
                    </a:cubicBezTo>
                    <a:cubicBezTo>
                      <a:pt x="236" y="567"/>
                      <a:pt x="236" y="776"/>
                      <a:pt x="237" y="986"/>
                    </a:cubicBezTo>
                    <a:cubicBezTo>
                      <a:pt x="237" y="1005"/>
                      <a:pt x="231" y="1010"/>
                      <a:pt x="212" y="1010"/>
                    </a:cubicBezTo>
                    <a:cubicBezTo>
                      <a:pt x="148" y="1009"/>
                      <a:pt x="83" y="1009"/>
                      <a:pt x="18" y="1010"/>
                    </a:cubicBezTo>
                    <a:cubicBezTo>
                      <a:pt x="5" y="1010"/>
                      <a:pt x="0" y="1006"/>
                      <a:pt x="0" y="992"/>
                    </a:cubicBezTo>
                    <a:cubicBezTo>
                      <a:pt x="0" y="667"/>
                      <a:pt x="0" y="342"/>
                      <a:pt x="0" y="18"/>
                    </a:cubicBezTo>
                    <a:cubicBezTo>
                      <a:pt x="0" y="5"/>
                      <a:pt x="4" y="0"/>
                      <a:pt x="17" y="0"/>
                    </a:cubicBezTo>
                    <a:cubicBezTo>
                      <a:pt x="86" y="1"/>
                      <a:pt x="156" y="1"/>
                      <a:pt x="225" y="0"/>
                    </a:cubicBezTo>
                    <a:cubicBezTo>
                      <a:pt x="236" y="0"/>
                      <a:pt x="242" y="5"/>
                      <a:pt x="249" y="12"/>
                    </a:cubicBezTo>
                    <a:cubicBezTo>
                      <a:pt x="367" y="144"/>
                      <a:pt x="485" y="275"/>
                      <a:pt x="602" y="406"/>
                    </a:cubicBezTo>
                    <a:cubicBezTo>
                      <a:pt x="677" y="490"/>
                      <a:pt x="752" y="574"/>
                      <a:pt x="827" y="658"/>
                    </a:cubicBezTo>
                    <a:cubicBezTo>
                      <a:pt x="830" y="661"/>
                      <a:pt x="832" y="665"/>
                      <a:pt x="840" y="6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33" name="Freeform 798"/>
              <p:cNvSpPr>
                <a:spLocks/>
              </p:cNvSpPr>
              <p:nvPr/>
            </p:nvSpPr>
            <p:spPr bwMode="auto">
              <a:xfrm>
                <a:off x="8686" y="115"/>
                <a:ext cx="183" cy="168"/>
              </a:xfrm>
              <a:custGeom>
                <a:avLst/>
                <a:gdLst>
                  <a:gd name="T0" fmla="*/ 695 w 1110"/>
                  <a:gd name="T1" fmla="*/ 1009 h 1011"/>
                  <a:gd name="T2" fmla="*/ 319 w 1110"/>
                  <a:gd name="T3" fmla="*/ 1009 h 1011"/>
                  <a:gd name="T4" fmla="*/ 28 w 1110"/>
                  <a:gd name="T5" fmla="*/ 825 h 1011"/>
                  <a:gd name="T6" fmla="*/ 1 w 1110"/>
                  <a:gd name="T7" fmla="*/ 712 h 1011"/>
                  <a:gd name="T8" fmla="*/ 1 w 1110"/>
                  <a:gd name="T9" fmla="*/ 300 h 1011"/>
                  <a:gd name="T10" fmla="*/ 246 w 1110"/>
                  <a:gd name="T11" fmla="*/ 9 h 1011"/>
                  <a:gd name="T12" fmla="*/ 335 w 1110"/>
                  <a:gd name="T13" fmla="*/ 1 h 1011"/>
                  <a:gd name="T14" fmla="*/ 1085 w 1110"/>
                  <a:gd name="T15" fmla="*/ 0 h 1011"/>
                  <a:gd name="T16" fmla="*/ 1109 w 1110"/>
                  <a:gd name="T17" fmla="*/ 23 h 1011"/>
                  <a:gd name="T18" fmla="*/ 1109 w 1110"/>
                  <a:gd name="T19" fmla="*/ 215 h 1011"/>
                  <a:gd name="T20" fmla="*/ 1087 w 1110"/>
                  <a:gd name="T21" fmla="*/ 237 h 1011"/>
                  <a:gd name="T22" fmla="*/ 331 w 1110"/>
                  <a:gd name="T23" fmla="*/ 237 h 1011"/>
                  <a:gd name="T24" fmla="*/ 295 w 1110"/>
                  <a:gd name="T25" fmla="*/ 239 h 1011"/>
                  <a:gd name="T26" fmla="*/ 234 w 1110"/>
                  <a:gd name="T27" fmla="*/ 321 h 1011"/>
                  <a:gd name="T28" fmla="*/ 234 w 1110"/>
                  <a:gd name="T29" fmla="*/ 689 h 1011"/>
                  <a:gd name="T30" fmla="*/ 323 w 1110"/>
                  <a:gd name="T31" fmla="*/ 773 h 1011"/>
                  <a:gd name="T32" fmla="*/ 1083 w 1110"/>
                  <a:gd name="T33" fmla="*/ 773 h 1011"/>
                  <a:gd name="T34" fmla="*/ 1109 w 1110"/>
                  <a:gd name="T35" fmla="*/ 799 h 1011"/>
                  <a:gd name="T36" fmla="*/ 1109 w 1110"/>
                  <a:gd name="T37" fmla="*/ 987 h 1011"/>
                  <a:gd name="T38" fmla="*/ 1087 w 1110"/>
                  <a:gd name="T39" fmla="*/ 1010 h 1011"/>
                  <a:gd name="T40" fmla="*/ 695 w 1110"/>
                  <a:gd name="T41" fmla="*/ 1009 h 10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110" h="1011">
                    <a:moveTo>
                      <a:pt x="695" y="1009"/>
                    </a:moveTo>
                    <a:cubicBezTo>
                      <a:pt x="570" y="1009"/>
                      <a:pt x="444" y="1011"/>
                      <a:pt x="319" y="1009"/>
                    </a:cubicBezTo>
                    <a:cubicBezTo>
                      <a:pt x="186" y="1006"/>
                      <a:pt x="89" y="943"/>
                      <a:pt x="28" y="825"/>
                    </a:cubicBezTo>
                    <a:cubicBezTo>
                      <a:pt x="9" y="790"/>
                      <a:pt x="1" y="752"/>
                      <a:pt x="1" y="712"/>
                    </a:cubicBezTo>
                    <a:cubicBezTo>
                      <a:pt x="1" y="574"/>
                      <a:pt x="0" y="437"/>
                      <a:pt x="1" y="300"/>
                    </a:cubicBezTo>
                    <a:cubicBezTo>
                      <a:pt x="2" y="165"/>
                      <a:pt x="113" y="35"/>
                      <a:pt x="246" y="9"/>
                    </a:cubicBezTo>
                    <a:cubicBezTo>
                      <a:pt x="276" y="3"/>
                      <a:pt x="305" y="1"/>
                      <a:pt x="335" y="1"/>
                    </a:cubicBezTo>
                    <a:cubicBezTo>
                      <a:pt x="585" y="1"/>
                      <a:pt x="835" y="1"/>
                      <a:pt x="1085" y="0"/>
                    </a:cubicBezTo>
                    <a:cubicBezTo>
                      <a:pt x="1103" y="0"/>
                      <a:pt x="1110" y="4"/>
                      <a:pt x="1109" y="23"/>
                    </a:cubicBezTo>
                    <a:cubicBezTo>
                      <a:pt x="1108" y="87"/>
                      <a:pt x="1108" y="151"/>
                      <a:pt x="1109" y="215"/>
                    </a:cubicBezTo>
                    <a:cubicBezTo>
                      <a:pt x="1109" y="233"/>
                      <a:pt x="1104" y="237"/>
                      <a:pt x="1087" y="237"/>
                    </a:cubicBezTo>
                    <a:cubicBezTo>
                      <a:pt x="835" y="237"/>
                      <a:pt x="583" y="237"/>
                      <a:pt x="331" y="237"/>
                    </a:cubicBezTo>
                    <a:cubicBezTo>
                      <a:pt x="319" y="237"/>
                      <a:pt x="306" y="236"/>
                      <a:pt x="295" y="239"/>
                    </a:cubicBezTo>
                    <a:cubicBezTo>
                      <a:pt x="255" y="248"/>
                      <a:pt x="234" y="275"/>
                      <a:pt x="234" y="321"/>
                    </a:cubicBezTo>
                    <a:cubicBezTo>
                      <a:pt x="233" y="444"/>
                      <a:pt x="233" y="566"/>
                      <a:pt x="234" y="689"/>
                    </a:cubicBezTo>
                    <a:cubicBezTo>
                      <a:pt x="235" y="746"/>
                      <a:pt x="265" y="773"/>
                      <a:pt x="323" y="773"/>
                    </a:cubicBezTo>
                    <a:cubicBezTo>
                      <a:pt x="576" y="773"/>
                      <a:pt x="830" y="773"/>
                      <a:pt x="1083" y="773"/>
                    </a:cubicBezTo>
                    <a:cubicBezTo>
                      <a:pt x="1109" y="773"/>
                      <a:pt x="1109" y="773"/>
                      <a:pt x="1109" y="799"/>
                    </a:cubicBezTo>
                    <a:cubicBezTo>
                      <a:pt x="1109" y="862"/>
                      <a:pt x="1108" y="925"/>
                      <a:pt x="1109" y="987"/>
                    </a:cubicBezTo>
                    <a:cubicBezTo>
                      <a:pt x="1109" y="1005"/>
                      <a:pt x="1105" y="1010"/>
                      <a:pt x="1087" y="1010"/>
                    </a:cubicBezTo>
                    <a:cubicBezTo>
                      <a:pt x="956" y="1009"/>
                      <a:pt x="826" y="1009"/>
                      <a:pt x="695" y="100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34" name="Freeform 799"/>
              <p:cNvSpPr>
                <a:spLocks/>
              </p:cNvSpPr>
              <p:nvPr/>
            </p:nvSpPr>
            <p:spPr bwMode="auto">
              <a:xfrm>
                <a:off x="8602" y="-69"/>
                <a:ext cx="223" cy="131"/>
              </a:xfrm>
              <a:custGeom>
                <a:avLst/>
                <a:gdLst>
                  <a:gd name="T0" fmla="*/ 1346 w 1346"/>
                  <a:gd name="T1" fmla="*/ 790 h 794"/>
                  <a:gd name="T2" fmla="*/ 0 w 1346"/>
                  <a:gd name="T3" fmla="*/ 787 h 794"/>
                  <a:gd name="T4" fmla="*/ 15 w 1346"/>
                  <a:gd name="T5" fmla="*/ 764 h 794"/>
                  <a:gd name="T6" fmla="*/ 237 w 1346"/>
                  <a:gd name="T7" fmla="*/ 507 h 794"/>
                  <a:gd name="T8" fmla="*/ 432 w 1346"/>
                  <a:gd name="T9" fmla="*/ 283 h 794"/>
                  <a:gd name="T10" fmla="*/ 648 w 1346"/>
                  <a:gd name="T11" fmla="*/ 32 h 794"/>
                  <a:gd name="T12" fmla="*/ 696 w 1346"/>
                  <a:gd name="T13" fmla="*/ 33 h 794"/>
                  <a:gd name="T14" fmla="*/ 879 w 1346"/>
                  <a:gd name="T15" fmla="*/ 246 h 794"/>
                  <a:gd name="T16" fmla="*/ 1088 w 1346"/>
                  <a:gd name="T17" fmla="*/ 490 h 794"/>
                  <a:gd name="T18" fmla="*/ 1293 w 1346"/>
                  <a:gd name="T19" fmla="*/ 728 h 794"/>
                  <a:gd name="T20" fmla="*/ 1346 w 1346"/>
                  <a:gd name="T21" fmla="*/ 790 h 7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346" h="794">
                    <a:moveTo>
                      <a:pt x="1346" y="790"/>
                    </a:moveTo>
                    <a:cubicBezTo>
                      <a:pt x="895" y="794"/>
                      <a:pt x="449" y="786"/>
                      <a:pt x="0" y="787"/>
                    </a:cubicBezTo>
                    <a:cubicBezTo>
                      <a:pt x="2" y="777"/>
                      <a:pt x="9" y="771"/>
                      <a:pt x="15" y="764"/>
                    </a:cubicBezTo>
                    <a:cubicBezTo>
                      <a:pt x="89" y="678"/>
                      <a:pt x="163" y="593"/>
                      <a:pt x="237" y="507"/>
                    </a:cubicBezTo>
                    <a:cubicBezTo>
                      <a:pt x="302" y="432"/>
                      <a:pt x="367" y="358"/>
                      <a:pt x="432" y="283"/>
                    </a:cubicBezTo>
                    <a:cubicBezTo>
                      <a:pt x="504" y="199"/>
                      <a:pt x="576" y="115"/>
                      <a:pt x="648" y="32"/>
                    </a:cubicBezTo>
                    <a:cubicBezTo>
                      <a:pt x="676" y="0"/>
                      <a:pt x="668" y="0"/>
                      <a:pt x="696" y="33"/>
                    </a:cubicBezTo>
                    <a:cubicBezTo>
                      <a:pt x="758" y="103"/>
                      <a:pt x="818" y="175"/>
                      <a:pt x="879" y="246"/>
                    </a:cubicBezTo>
                    <a:cubicBezTo>
                      <a:pt x="949" y="328"/>
                      <a:pt x="1018" y="409"/>
                      <a:pt x="1088" y="490"/>
                    </a:cubicBezTo>
                    <a:cubicBezTo>
                      <a:pt x="1156" y="569"/>
                      <a:pt x="1224" y="649"/>
                      <a:pt x="1293" y="728"/>
                    </a:cubicBezTo>
                    <a:cubicBezTo>
                      <a:pt x="1310" y="748"/>
                      <a:pt x="1327" y="768"/>
                      <a:pt x="1346" y="79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35" name="Freeform 800"/>
              <p:cNvSpPr>
                <a:spLocks/>
              </p:cNvSpPr>
              <p:nvPr/>
            </p:nvSpPr>
            <p:spPr bwMode="auto">
              <a:xfrm>
                <a:off x="8435" y="-68"/>
                <a:ext cx="174" cy="129"/>
              </a:xfrm>
              <a:custGeom>
                <a:avLst/>
                <a:gdLst>
                  <a:gd name="T0" fmla="*/ 0 w 1050"/>
                  <a:gd name="T1" fmla="*/ 780 h 782"/>
                  <a:gd name="T2" fmla="*/ 69 w 1050"/>
                  <a:gd name="T3" fmla="*/ 699 h 782"/>
                  <a:gd name="T4" fmla="*/ 349 w 1050"/>
                  <a:gd name="T5" fmla="*/ 376 h 782"/>
                  <a:gd name="T6" fmla="*/ 565 w 1050"/>
                  <a:gd name="T7" fmla="*/ 127 h 782"/>
                  <a:gd name="T8" fmla="*/ 664 w 1050"/>
                  <a:gd name="T9" fmla="*/ 12 h 782"/>
                  <a:gd name="T10" fmla="*/ 689 w 1050"/>
                  <a:gd name="T11" fmla="*/ 13 h 782"/>
                  <a:gd name="T12" fmla="*/ 871 w 1050"/>
                  <a:gd name="T13" fmla="*/ 225 h 782"/>
                  <a:gd name="T14" fmla="*/ 1043 w 1050"/>
                  <a:gd name="T15" fmla="*/ 425 h 782"/>
                  <a:gd name="T16" fmla="*/ 1042 w 1050"/>
                  <a:gd name="T17" fmla="*/ 447 h 782"/>
                  <a:gd name="T18" fmla="*/ 901 w 1050"/>
                  <a:gd name="T19" fmla="*/ 610 h 782"/>
                  <a:gd name="T20" fmla="*/ 763 w 1050"/>
                  <a:gd name="T21" fmla="*/ 770 h 782"/>
                  <a:gd name="T22" fmla="*/ 737 w 1050"/>
                  <a:gd name="T23" fmla="*/ 782 h 782"/>
                  <a:gd name="T24" fmla="*/ 11 w 1050"/>
                  <a:gd name="T25" fmla="*/ 781 h 782"/>
                  <a:gd name="T26" fmla="*/ 0 w 1050"/>
                  <a:gd name="T27" fmla="*/ 780 h 7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50" h="782">
                    <a:moveTo>
                      <a:pt x="0" y="780"/>
                    </a:moveTo>
                    <a:cubicBezTo>
                      <a:pt x="25" y="751"/>
                      <a:pt x="47" y="725"/>
                      <a:pt x="69" y="699"/>
                    </a:cubicBezTo>
                    <a:cubicBezTo>
                      <a:pt x="162" y="591"/>
                      <a:pt x="256" y="484"/>
                      <a:pt x="349" y="376"/>
                    </a:cubicBezTo>
                    <a:cubicBezTo>
                      <a:pt x="421" y="293"/>
                      <a:pt x="493" y="210"/>
                      <a:pt x="565" y="127"/>
                    </a:cubicBezTo>
                    <a:cubicBezTo>
                      <a:pt x="598" y="89"/>
                      <a:pt x="631" y="51"/>
                      <a:pt x="664" y="12"/>
                    </a:cubicBezTo>
                    <a:cubicBezTo>
                      <a:pt x="673" y="0"/>
                      <a:pt x="679" y="0"/>
                      <a:pt x="689" y="13"/>
                    </a:cubicBezTo>
                    <a:cubicBezTo>
                      <a:pt x="749" y="84"/>
                      <a:pt x="810" y="154"/>
                      <a:pt x="871" y="225"/>
                    </a:cubicBezTo>
                    <a:cubicBezTo>
                      <a:pt x="928" y="292"/>
                      <a:pt x="985" y="358"/>
                      <a:pt x="1043" y="425"/>
                    </a:cubicBezTo>
                    <a:cubicBezTo>
                      <a:pt x="1050" y="433"/>
                      <a:pt x="1049" y="439"/>
                      <a:pt x="1042" y="447"/>
                    </a:cubicBezTo>
                    <a:cubicBezTo>
                      <a:pt x="995" y="501"/>
                      <a:pt x="948" y="556"/>
                      <a:pt x="901" y="610"/>
                    </a:cubicBezTo>
                    <a:cubicBezTo>
                      <a:pt x="855" y="663"/>
                      <a:pt x="809" y="716"/>
                      <a:pt x="763" y="770"/>
                    </a:cubicBezTo>
                    <a:cubicBezTo>
                      <a:pt x="756" y="778"/>
                      <a:pt x="748" y="782"/>
                      <a:pt x="737" y="782"/>
                    </a:cubicBezTo>
                    <a:cubicBezTo>
                      <a:pt x="495" y="781"/>
                      <a:pt x="253" y="781"/>
                      <a:pt x="11" y="781"/>
                    </a:cubicBezTo>
                    <a:cubicBezTo>
                      <a:pt x="9" y="781"/>
                      <a:pt x="7" y="781"/>
                      <a:pt x="0" y="7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36" name="Freeform 801"/>
              <p:cNvSpPr>
                <a:spLocks/>
              </p:cNvSpPr>
              <p:nvPr/>
            </p:nvSpPr>
            <p:spPr bwMode="auto">
              <a:xfrm>
                <a:off x="8437" y="115"/>
                <a:ext cx="39" cy="168"/>
              </a:xfrm>
              <a:custGeom>
                <a:avLst/>
                <a:gdLst>
                  <a:gd name="T0" fmla="*/ 0 w 236"/>
                  <a:gd name="T1" fmla="*/ 507 h 1018"/>
                  <a:gd name="T2" fmla="*/ 0 w 236"/>
                  <a:gd name="T3" fmla="*/ 23 h 1018"/>
                  <a:gd name="T4" fmla="*/ 22 w 236"/>
                  <a:gd name="T5" fmla="*/ 1 h 1018"/>
                  <a:gd name="T6" fmla="*/ 215 w 236"/>
                  <a:gd name="T7" fmla="*/ 1 h 1018"/>
                  <a:gd name="T8" fmla="*/ 236 w 236"/>
                  <a:gd name="T9" fmla="*/ 20 h 1018"/>
                  <a:gd name="T10" fmla="*/ 236 w 236"/>
                  <a:gd name="T11" fmla="*/ 998 h 1018"/>
                  <a:gd name="T12" fmla="*/ 217 w 236"/>
                  <a:gd name="T13" fmla="*/ 1017 h 1018"/>
                  <a:gd name="T14" fmla="*/ 20 w 236"/>
                  <a:gd name="T15" fmla="*/ 1017 h 1018"/>
                  <a:gd name="T16" fmla="*/ 0 w 236"/>
                  <a:gd name="T17" fmla="*/ 997 h 1018"/>
                  <a:gd name="T18" fmla="*/ 0 w 236"/>
                  <a:gd name="T19" fmla="*/ 507 h 10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6" h="1018">
                    <a:moveTo>
                      <a:pt x="0" y="507"/>
                    </a:moveTo>
                    <a:cubicBezTo>
                      <a:pt x="0" y="346"/>
                      <a:pt x="0" y="184"/>
                      <a:pt x="0" y="23"/>
                    </a:cubicBezTo>
                    <a:cubicBezTo>
                      <a:pt x="0" y="6"/>
                      <a:pt x="3" y="0"/>
                      <a:pt x="22" y="1"/>
                    </a:cubicBezTo>
                    <a:cubicBezTo>
                      <a:pt x="86" y="2"/>
                      <a:pt x="151" y="1"/>
                      <a:pt x="215" y="1"/>
                    </a:cubicBezTo>
                    <a:cubicBezTo>
                      <a:pt x="230" y="1"/>
                      <a:pt x="236" y="3"/>
                      <a:pt x="236" y="20"/>
                    </a:cubicBezTo>
                    <a:cubicBezTo>
                      <a:pt x="236" y="346"/>
                      <a:pt x="236" y="672"/>
                      <a:pt x="236" y="998"/>
                    </a:cubicBezTo>
                    <a:cubicBezTo>
                      <a:pt x="236" y="1013"/>
                      <a:pt x="233" y="1018"/>
                      <a:pt x="217" y="1017"/>
                    </a:cubicBezTo>
                    <a:cubicBezTo>
                      <a:pt x="151" y="1017"/>
                      <a:pt x="85" y="1016"/>
                      <a:pt x="20" y="1017"/>
                    </a:cubicBezTo>
                    <a:cubicBezTo>
                      <a:pt x="3" y="1018"/>
                      <a:pt x="0" y="1012"/>
                      <a:pt x="0" y="997"/>
                    </a:cubicBezTo>
                    <a:cubicBezTo>
                      <a:pt x="0" y="834"/>
                      <a:pt x="0" y="670"/>
                      <a:pt x="0" y="50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1183" name="Group 1182"/>
          <p:cNvGrpSpPr/>
          <p:nvPr/>
        </p:nvGrpSpPr>
        <p:grpSpPr>
          <a:xfrm>
            <a:off x="3945833" y="1874864"/>
            <a:ext cx="249166" cy="249166"/>
            <a:chOff x="12615862" y="1936057"/>
            <a:chExt cx="240406" cy="240406"/>
          </a:xfrm>
        </p:grpSpPr>
        <p:sp>
          <p:nvSpPr>
            <p:cNvPr id="1228" name="Oval 1227"/>
            <p:cNvSpPr/>
            <p:nvPr/>
          </p:nvSpPr>
          <p:spPr>
            <a:xfrm>
              <a:off x="12615862" y="1936057"/>
              <a:ext cx="240406" cy="24040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29" name="Freeform 788"/>
            <p:cNvSpPr>
              <a:spLocks/>
            </p:cNvSpPr>
            <p:nvPr/>
          </p:nvSpPr>
          <p:spPr bwMode="auto">
            <a:xfrm>
              <a:off x="12662613" y="1974848"/>
              <a:ext cx="158806" cy="168911"/>
            </a:xfrm>
            <a:custGeom>
              <a:avLst/>
              <a:gdLst>
                <a:gd name="T0" fmla="*/ 969 w 2814"/>
                <a:gd name="T1" fmla="*/ 2992 h 2992"/>
                <a:gd name="T2" fmla="*/ 994 w 2814"/>
                <a:gd name="T3" fmla="*/ 2705 h 2992"/>
                <a:gd name="T4" fmla="*/ 1053 w 2814"/>
                <a:gd name="T5" fmla="*/ 2358 h 2992"/>
                <a:gd name="T6" fmla="*/ 1107 w 2814"/>
                <a:gd name="T7" fmla="*/ 2038 h 2992"/>
                <a:gd name="T8" fmla="*/ 1156 w 2814"/>
                <a:gd name="T9" fmla="*/ 1743 h 2992"/>
                <a:gd name="T10" fmla="*/ 1140 w 2814"/>
                <a:gd name="T11" fmla="*/ 1721 h 2992"/>
                <a:gd name="T12" fmla="*/ 803 w 2814"/>
                <a:gd name="T13" fmla="*/ 1673 h 2992"/>
                <a:gd name="T14" fmla="*/ 543 w 2814"/>
                <a:gd name="T15" fmla="*/ 1634 h 2992"/>
                <a:gd name="T16" fmla="*/ 509 w 2814"/>
                <a:gd name="T17" fmla="*/ 1647 h 2992"/>
                <a:gd name="T18" fmla="*/ 230 w 2814"/>
                <a:gd name="T19" fmla="*/ 1938 h 2992"/>
                <a:gd name="T20" fmla="*/ 81 w 2814"/>
                <a:gd name="T21" fmla="*/ 2091 h 2992"/>
                <a:gd name="T22" fmla="*/ 77 w 2814"/>
                <a:gd name="T23" fmla="*/ 2077 h 2992"/>
                <a:gd name="T24" fmla="*/ 103 w 2814"/>
                <a:gd name="T25" fmla="*/ 1867 h 2992"/>
                <a:gd name="T26" fmla="*/ 130 w 2814"/>
                <a:gd name="T27" fmla="*/ 1662 h 2992"/>
                <a:gd name="T28" fmla="*/ 95 w 2814"/>
                <a:gd name="T29" fmla="*/ 1595 h 2992"/>
                <a:gd name="T30" fmla="*/ 59 w 2814"/>
                <a:gd name="T31" fmla="*/ 1569 h 2992"/>
                <a:gd name="T32" fmla="*/ 66 w 2814"/>
                <a:gd name="T33" fmla="*/ 1399 h 2992"/>
                <a:gd name="T34" fmla="*/ 119 w 2814"/>
                <a:gd name="T35" fmla="*/ 1366 h 2992"/>
                <a:gd name="T36" fmla="*/ 133 w 2814"/>
                <a:gd name="T37" fmla="*/ 1341 h 2992"/>
                <a:gd name="T38" fmla="*/ 108 w 2814"/>
                <a:gd name="T39" fmla="*/ 1139 h 2992"/>
                <a:gd name="T40" fmla="*/ 85 w 2814"/>
                <a:gd name="T41" fmla="*/ 957 h 2992"/>
                <a:gd name="T42" fmla="*/ 80 w 2814"/>
                <a:gd name="T43" fmla="*/ 882 h 2992"/>
                <a:gd name="T44" fmla="*/ 137 w 2814"/>
                <a:gd name="T45" fmla="*/ 940 h 2992"/>
                <a:gd name="T46" fmla="*/ 231 w 2814"/>
                <a:gd name="T47" fmla="*/ 1037 h 2992"/>
                <a:gd name="T48" fmla="*/ 499 w 2814"/>
                <a:gd name="T49" fmla="*/ 1314 h 2992"/>
                <a:gd name="T50" fmla="*/ 567 w 2814"/>
                <a:gd name="T51" fmla="*/ 1337 h 2992"/>
                <a:gd name="T52" fmla="*/ 1057 w 2814"/>
                <a:gd name="T53" fmla="*/ 1260 h 2992"/>
                <a:gd name="T54" fmla="*/ 1143 w 2814"/>
                <a:gd name="T55" fmla="*/ 1241 h 2992"/>
                <a:gd name="T56" fmla="*/ 1155 w 2814"/>
                <a:gd name="T57" fmla="*/ 1220 h 2992"/>
                <a:gd name="T58" fmla="*/ 1085 w 2814"/>
                <a:gd name="T59" fmla="*/ 798 h 2992"/>
                <a:gd name="T60" fmla="*/ 1014 w 2814"/>
                <a:gd name="T61" fmla="*/ 381 h 2992"/>
                <a:gd name="T62" fmla="*/ 975 w 2814"/>
                <a:gd name="T63" fmla="*/ 143 h 2992"/>
                <a:gd name="T64" fmla="*/ 974 w 2814"/>
                <a:gd name="T65" fmla="*/ 0 h 2992"/>
                <a:gd name="T66" fmla="*/ 1099 w 2814"/>
                <a:gd name="T67" fmla="*/ 129 h 2992"/>
                <a:gd name="T68" fmla="*/ 1305 w 2814"/>
                <a:gd name="T69" fmla="*/ 445 h 2992"/>
                <a:gd name="T70" fmla="*/ 1812 w 2814"/>
                <a:gd name="T71" fmla="*/ 1221 h 2992"/>
                <a:gd name="T72" fmla="*/ 1858 w 2814"/>
                <a:gd name="T73" fmla="*/ 1245 h 2992"/>
                <a:gd name="T74" fmla="*/ 2047 w 2814"/>
                <a:gd name="T75" fmla="*/ 1250 h 2992"/>
                <a:gd name="T76" fmla="*/ 2335 w 2814"/>
                <a:gd name="T77" fmla="*/ 1276 h 2992"/>
                <a:gd name="T78" fmla="*/ 2636 w 2814"/>
                <a:gd name="T79" fmla="*/ 1342 h 2992"/>
                <a:gd name="T80" fmla="*/ 2759 w 2814"/>
                <a:gd name="T81" fmla="*/ 1407 h 2992"/>
                <a:gd name="T82" fmla="*/ 2763 w 2814"/>
                <a:gd name="T83" fmla="*/ 1562 h 2992"/>
                <a:gd name="T84" fmla="*/ 2614 w 2814"/>
                <a:gd name="T85" fmla="*/ 1640 h 2992"/>
                <a:gd name="T86" fmla="*/ 2264 w 2814"/>
                <a:gd name="T87" fmla="*/ 1706 h 2992"/>
                <a:gd name="T88" fmla="*/ 1985 w 2814"/>
                <a:gd name="T89" fmla="*/ 1726 h 2992"/>
                <a:gd name="T90" fmla="*/ 1858 w 2814"/>
                <a:gd name="T91" fmla="*/ 1729 h 2992"/>
                <a:gd name="T92" fmla="*/ 1812 w 2814"/>
                <a:gd name="T93" fmla="*/ 1753 h 2992"/>
                <a:gd name="T94" fmla="*/ 1289 w 2814"/>
                <a:gd name="T95" fmla="*/ 2553 h 2992"/>
                <a:gd name="T96" fmla="*/ 1091 w 2814"/>
                <a:gd name="T97" fmla="*/ 2857 h 2992"/>
                <a:gd name="T98" fmla="*/ 1002 w 2814"/>
                <a:gd name="T99" fmla="*/ 2957 h 2992"/>
                <a:gd name="T100" fmla="*/ 969 w 2814"/>
                <a:gd name="T101" fmla="*/ 2992 h 29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814" h="2992">
                  <a:moveTo>
                    <a:pt x="969" y="2992"/>
                  </a:moveTo>
                  <a:cubicBezTo>
                    <a:pt x="969" y="2894"/>
                    <a:pt x="977" y="2799"/>
                    <a:pt x="994" y="2705"/>
                  </a:cubicBezTo>
                  <a:cubicBezTo>
                    <a:pt x="1016" y="2590"/>
                    <a:pt x="1034" y="2474"/>
                    <a:pt x="1053" y="2358"/>
                  </a:cubicBezTo>
                  <a:cubicBezTo>
                    <a:pt x="1071" y="2251"/>
                    <a:pt x="1089" y="2144"/>
                    <a:pt x="1107" y="2038"/>
                  </a:cubicBezTo>
                  <a:cubicBezTo>
                    <a:pt x="1123" y="1939"/>
                    <a:pt x="1140" y="1841"/>
                    <a:pt x="1156" y="1743"/>
                  </a:cubicBezTo>
                  <a:cubicBezTo>
                    <a:pt x="1158" y="1730"/>
                    <a:pt x="1153" y="1723"/>
                    <a:pt x="1140" y="1721"/>
                  </a:cubicBezTo>
                  <a:cubicBezTo>
                    <a:pt x="1027" y="1705"/>
                    <a:pt x="915" y="1689"/>
                    <a:pt x="803" y="1673"/>
                  </a:cubicBezTo>
                  <a:cubicBezTo>
                    <a:pt x="716" y="1660"/>
                    <a:pt x="629" y="1648"/>
                    <a:pt x="543" y="1634"/>
                  </a:cubicBezTo>
                  <a:cubicBezTo>
                    <a:pt x="528" y="1632"/>
                    <a:pt x="519" y="1637"/>
                    <a:pt x="509" y="1647"/>
                  </a:cubicBezTo>
                  <a:cubicBezTo>
                    <a:pt x="416" y="1744"/>
                    <a:pt x="323" y="1841"/>
                    <a:pt x="230" y="1938"/>
                  </a:cubicBezTo>
                  <a:cubicBezTo>
                    <a:pt x="180" y="1989"/>
                    <a:pt x="131" y="2040"/>
                    <a:pt x="81" y="2091"/>
                  </a:cubicBezTo>
                  <a:cubicBezTo>
                    <a:pt x="74" y="2087"/>
                    <a:pt x="77" y="2081"/>
                    <a:pt x="77" y="2077"/>
                  </a:cubicBezTo>
                  <a:cubicBezTo>
                    <a:pt x="86" y="2007"/>
                    <a:pt x="95" y="1937"/>
                    <a:pt x="103" y="1867"/>
                  </a:cubicBezTo>
                  <a:cubicBezTo>
                    <a:pt x="112" y="1799"/>
                    <a:pt x="118" y="1730"/>
                    <a:pt x="130" y="1662"/>
                  </a:cubicBezTo>
                  <a:cubicBezTo>
                    <a:pt x="136" y="1627"/>
                    <a:pt x="128" y="1607"/>
                    <a:pt x="95" y="1595"/>
                  </a:cubicBezTo>
                  <a:cubicBezTo>
                    <a:pt x="81" y="1590"/>
                    <a:pt x="70" y="1579"/>
                    <a:pt x="59" y="1569"/>
                  </a:cubicBezTo>
                  <a:cubicBezTo>
                    <a:pt x="0" y="1515"/>
                    <a:pt x="3" y="1448"/>
                    <a:pt x="66" y="1399"/>
                  </a:cubicBezTo>
                  <a:cubicBezTo>
                    <a:pt x="83" y="1386"/>
                    <a:pt x="100" y="1375"/>
                    <a:pt x="119" y="1366"/>
                  </a:cubicBezTo>
                  <a:cubicBezTo>
                    <a:pt x="130" y="1361"/>
                    <a:pt x="134" y="1353"/>
                    <a:pt x="133" y="1341"/>
                  </a:cubicBezTo>
                  <a:cubicBezTo>
                    <a:pt x="124" y="1274"/>
                    <a:pt x="116" y="1206"/>
                    <a:pt x="108" y="1139"/>
                  </a:cubicBezTo>
                  <a:cubicBezTo>
                    <a:pt x="100" y="1078"/>
                    <a:pt x="92" y="1018"/>
                    <a:pt x="85" y="957"/>
                  </a:cubicBezTo>
                  <a:cubicBezTo>
                    <a:pt x="82" y="933"/>
                    <a:pt x="79" y="909"/>
                    <a:pt x="80" y="882"/>
                  </a:cubicBezTo>
                  <a:cubicBezTo>
                    <a:pt x="99" y="901"/>
                    <a:pt x="119" y="919"/>
                    <a:pt x="137" y="940"/>
                  </a:cubicBezTo>
                  <a:cubicBezTo>
                    <a:pt x="167" y="974"/>
                    <a:pt x="199" y="1005"/>
                    <a:pt x="231" y="1037"/>
                  </a:cubicBezTo>
                  <a:cubicBezTo>
                    <a:pt x="321" y="1130"/>
                    <a:pt x="411" y="1221"/>
                    <a:pt x="499" y="1314"/>
                  </a:cubicBezTo>
                  <a:cubicBezTo>
                    <a:pt x="520" y="1336"/>
                    <a:pt x="539" y="1342"/>
                    <a:pt x="567" y="1337"/>
                  </a:cubicBezTo>
                  <a:cubicBezTo>
                    <a:pt x="730" y="1311"/>
                    <a:pt x="894" y="1286"/>
                    <a:pt x="1057" y="1260"/>
                  </a:cubicBezTo>
                  <a:cubicBezTo>
                    <a:pt x="1086" y="1256"/>
                    <a:pt x="1114" y="1248"/>
                    <a:pt x="1143" y="1241"/>
                  </a:cubicBezTo>
                  <a:cubicBezTo>
                    <a:pt x="1155" y="1239"/>
                    <a:pt x="1157" y="1233"/>
                    <a:pt x="1155" y="1220"/>
                  </a:cubicBezTo>
                  <a:cubicBezTo>
                    <a:pt x="1131" y="1079"/>
                    <a:pt x="1108" y="938"/>
                    <a:pt x="1085" y="798"/>
                  </a:cubicBezTo>
                  <a:cubicBezTo>
                    <a:pt x="1061" y="659"/>
                    <a:pt x="1037" y="520"/>
                    <a:pt x="1014" y="381"/>
                  </a:cubicBezTo>
                  <a:cubicBezTo>
                    <a:pt x="1000" y="302"/>
                    <a:pt x="984" y="223"/>
                    <a:pt x="975" y="143"/>
                  </a:cubicBezTo>
                  <a:cubicBezTo>
                    <a:pt x="969" y="96"/>
                    <a:pt x="974" y="48"/>
                    <a:pt x="974" y="0"/>
                  </a:cubicBezTo>
                  <a:cubicBezTo>
                    <a:pt x="1019" y="37"/>
                    <a:pt x="1065" y="76"/>
                    <a:pt x="1099" y="129"/>
                  </a:cubicBezTo>
                  <a:cubicBezTo>
                    <a:pt x="1166" y="235"/>
                    <a:pt x="1236" y="339"/>
                    <a:pt x="1305" y="445"/>
                  </a:cubicBezTo>
                  <a:cubicBezTo>
                    <a:pt x="1474" y="703"/>
                    <a:pt x="1643" y="962"/>
                    <a:pt x="1812" y="1221"/>
                  </a:cubicBezTo>
                  <a:cubicBezTo>
                    <a:pt x="1824" y="1239"/>
                    <a:pt x="1837" y="1246"/>
                    <a:pt x="1858" y="1245"/>
                  </a:cubicBezTo>
                  <a:cubicBezTo>
                    <a:pt x="1921" y="1242"/>
                    <a:pt x="1984" y="1246"/>
                    <a:pt x="2047" y="1250"/>
                  </a:cubicBezTo>
                  <a:cubicBezTo>
                    <a:pt x="2143" y="1256"/>
                    <a:pt x="2239" y="1263"/>
                    <a:pt x="2335" y="1276"/>
                  </a:cubicBezTo>
                  <a:cubicBezTo>
                    <a:pt x="2437" y="1290"/>
                    <a:pt x="2538" y="1307"/>
                    <a:pt x="2636" y="1342"/>
                  </a:cubicBezTo>
                  <a:cubicBezTo>
                    <a:pt x="2680" y="1357"/>
                    <a:pt x="2722" y="1377"/>
                    <a:pt x="2759" y="1407"/>
                  </a:cubicBezTo>
                  <a:cubicBezTo>
                    <a:pt x="2812" y="1451"/>
                    <a:pt x="2814" y="1515"/>
                    <a:pt x="2763" y="1562"/>
                  </a:cubicBezTo>
                  <a:cubicBezTo>
                    <a:pt x="2720" y="1602"/>
                    <a:pt x="2667" y="1623"/>
                    <a:pt x="2614" y="1640"/>
                  </a:cubicBezTo>
                  <a:cubicBezTo>
                    <a:pt x="2500" y="1675"/>
                    <a:pt x="2382" y="1693"/>
                    <a:pt x="2264" y="1706"/>
                  </a:cubicBezTo>
                  <a:cubicBezTo>
                    <a:pt x="2171" y="1716"/>
                    <a:pt x="2078" y="1722"/>
                    <a:pt x="1985" y="1726"/>
                  </a:cubicBezTo>
                  <a:cubicBezTo>
                    <a:pt x="1943" y="1728"/>
                    <a:pt x="1900" y="1729"/>
                    <a:pt x="1858" y="1729"/>
                  </a:cubicBezTo>
                  <a:cubicBezTo>
                    <a:pt x="1837" y="1729"/>
                    <a:pt x="1824" y="1735"/>
                    <a:pt x="1812" y="1753"/>
                  </a:cubicBezTo>
                  <a:cubicBezTo>
                    <a:pt x="1638" y="2020"/>
                    <a:pt x="1464" y="2286"/>
                    <a:pt x="1289" y="2553"/>
                  </a:cubicBezTo>
                  <a:cubicBezTo>
                    <a:pt x="1223" y="2654"/>
                    <a:pt x="1156" y="2755"/>
                    <a:pt x="1091" y="2857"/>
                  </a:cubicBezTo>
                  <a:cubicBezTo>
                    <a:pt x="1066" y="2895"/>
                    <a:pt x="1030" y="2923"/>
                    <a:pt x="1002" y="2957"/>
                  </a:cubicBezTo>
                  <a:cubicBezTo>
                    <a:pt x="993" y="2969"/>
                    <a:pt x="985" y="2982"/>
                    <a:pt x="969" y="299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185" name="Group 1184"/>
          <p:cNvGrpSpPr/>
          <p:nvPr/>
        </p:nvGrpSpPr>
        <p:grpSpPr>
          <a:xfrm>
            <a:off x="4277966" y="1777755"/>
            <a:ext cx="249166" cy="249166"/>
            <a:chOff x="12834937" y="1669357"/>
            <a:chExt cx="240406" cy="240406"/>
          </a:xfrm>
        </p:grpSpPr>
        <p:sp>
          <p:nvSpPr>
            <p:cNvPr id="1219" name="Oval 1218"/>
            <p:cNvSpPr/>
            <p:nvPr/>
          </p:nvSpPr>
          <p:spPr>
            <a:xfrm>
              <a:off x="12834937" y="1669357"/>
              <a:ext cx="240406" cy="24040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grpSp>
          <p:nvGrpSpPr>
            <p:cNvPr id="1220" name="Group 811"/>
            <p:cNvGrpSpPr>
              <a:grpSpLocks noChangeAspect="1"/>
            </p:cNvGrpSpPr>
            <p:nvPr/>
          </p:nvGrpSpPr>
          <p:grpSpPr bwMode="auto">
            <a:xfrm>
              <a:off x="12868500" y="1704903"/>
              <a:ext cx="173280" cy="145504"/>
              <a:chOff x="8065" y="-446"/>
              <a:chExt cx="418" cy="351"/>
            </a:xfrm>
            <a:solidFill>
              <a:schemeClr val="bg2"/>
            </a:solidFill>
          </p:grpSpPr>
          <p:sp>
            <p:nvSpPr>
              <p:cNvPr id="1221" name="Freeform 812"/>
              <p:cNvSpPr>
                <a:spLocks/>
              </p:cNvSpPr>
              <p:nvPr/>
            </p:nvSpPr>
            <p:spPr bwMode="auto">
              <a:xfrm>
                <a:off x="8065" y="-118"/>
                <a:ext cx="418" cy="23"/>
              </a:xfrm>
              <a:custGeom>
                <a:avLst/>
                <a:gdLst>
                  <a:gd name="T0" fmla="*/ 3008 w 6025"/>
                  <a:gd name="T1" fmla="*/ 336 h 337"/>
                  <a:gd name="T2" fmla="*/ 59 w 6025"/>
                  <a:gd name="T3" fmla="*/ 337 h 337"/>
                  <a:gd name="T4" fmla="*/ 2 w 6025"/>
                  <a:gd name="T5" fmla="*/ 281 h 337"/>
                  <a:gd name="T6" fmla="*/ 3 w 6025"/>
                  <a:gd name="T7" fmla="*/ 47 h 337"/>
                  <a:gd name="T8" fmla="*/ 43 w 6025"/>
                  <a:gd name="T9" fmla="*/ 8 h 337"/>
                  <a:gd name="T10" fmla="*/ 65 w 6025"/>
                  <a:gd name="T11" fmla="*/ 8 h 337"/>
                  <a:gd name="T12" fmla="*/ 5955 w 6025"/>
                  <a:gd name="T13" fmla="*/ 8 h 337"/>
                  <a:gd name="T14" fmla="*/ 6017 w 6025"/>
                  <a:gd name="T15" fmla="*/ 69 h 337"/>
                  <a:gd name="T16" fmla="*/ 6018 w 6025"/>
                  <a:gd name="T17" fmla="*/ 290 h 337"/>
                  <a:gd name="T18" fmla="*/ 5970 w 6025"/>
                  <a:gd name="T19" fmla="*/ 336 h 337"/>
                  <a:gd name="T20" fmla="*/ 4589 w 6025"/>
                  <a:gd name="T21" fmla="*/ 336 h 337"/>
                  <a:gd name="T22" fmla="*/ 3008 w 6025"/>
                  <a:gd name="T23" fmla="*/ 336 h 3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025" h="337">
                    <a:moveTo>
                      <a:pt x="3008" y="336"/>
                    </a:moveTo>
                    <a:cubicBezTo>
                      <a:pt x="2025" y="336"/>
                      <a:pt x="1042" y="335"/>
                      <a:pt x="59" y="337"/>
                    </a:cubicBezTo>
                    <a:cubicBezTo>
                      <a:pt x="15" y="337"/>
                      <a:pt x="0" y="328"/>
                      <a:pt x="2" y="281"/>
                    </a:cubicBezTo>
                    <a:cubicBezTo>
                      <a:pt x="6" y="203"/>
                      <a:pt x="5" y="125"/>
                      <a:pt x="3" y="47"/>
                    </a:cubicBezTo>
                    <a:cubicBezTo>
                      <a:pt x="2" y="15"/>
                      <a:pt x="13" y="4"/>
                      <a:pt x="43" y="8"/>
                    </a:cubicBezTo>
                    <a:cubicBezTo>
                      <a:pt x="50" y="9"/>
                      <a:pt x="58" y="8"/>
                      <a:pt x="65" y="8"/>
                    </a:cubicBezTo>
                    <a:cubicBezTo>
                      <a:pt x="2029" y="8"/>
                      <a:pt x="3992" y="8"/>
                      <a:pt x="5955" y="8"/>
                    </a:cubicBezTo>
                    <a:cubicBezTo>
                      <a:pt x="6025" y="8"/>
                      <a:pt x="6017" y="0"/>
                      <a:pt x="6017" y="69"/>
                    </a:cubicBezTo>
                    <a:cubicBezTo>
                      <a:pt x="6017" y="143"/>
                      <a:pt x="6015" y="216"/>
                      <a:pt x="6018" y="290"/>
                    </a:cubicBezTo>
                    <a:cubicBezTo>
                      <a:pt x="6019" y="328"/>
                      <a:pt x="6006" y="336"/>
                      <a:pt x="5970" y="336"/>
                    </a:cubicBezTo>
                    <a:cubicBezTo>
                      <a:pt x="5510" y="335"/>
                      <a:pt x="5049" y="336"/>
                      <a:pt x="4589" y="336"/>
                    </a:cubicBezTo>
                    <a:cubicBezTo>
                      <a:pt x="4062" y="336"/>
                      <a:pt x="3535" y="336"/>
                      <a:pt x="3008" y="3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22" name="Freeform 813"/>
              <p:cNvSpPr>
                <a:spLocks/>
              </p:cNvSpPr>
              <p:nvPr/>
            </p:nvSpPr>
            <p:spPr bwMode="auto">
              <a:xfrm>
                <a:off x="8065" y="-342"/>
                <a:ext cx="418" cy="23"/>
              </a:xfrm>
              <a:custGeom>
                <a:avLst/>
                <a:gdLst>
                  <a:gd name="T0" fmla="*/ 3008 w 6025"/>
                  <a:gd name="T1" fmla="*/ 336 h 337"/>
                  <a:gd name="T2" fmla="*/ 59 w 6025"/>
                  <a:gd name="T3" fmla="*/ 337 h 337"/>
                  <a:gd name="T4" fmla="*/ 2 w 6025"/>
                  <a:gd name="T5" fmla="*/ 281 h 337"/>
                  <a:gd name="T6" fmla="*/ 3 w 6025"/>
                  <a:gd name="T7" fmla="*/ 47 h 337"/>
                  <a:gd name="T8" fmla="*/ 43 w 6025"/>
                  <a:gd name="T9" fmla="*/ 8 h 337"/>
                  <a:gd name="T10" fmla="*/ 65 w 6025"/>
                  <a:gd name="T11" fmla="*/ 8 h 337"/>
                  <a:gd name="T12" fmla="*/ 5955 w 6025"/>
                  <a:gd name="T13" fmla="*/ 8 h 337"/>
                  <a:gd name="T14" fmla="*/ 6017 w 6025"/>
                  <a:gd name="T15" fmla="*/ 69 h 337"/>
                  <a:gd name="T16" fmla="*/ 6018 w 6025"/>
                  <a:gd name="T17" fmla="*/ 290 h 337"/>
                  <a:gd name="T18" fmla="*/ 5971 w 6025"/>
                  <a:gd name="T19" fmla="*/ 336 h 337"/>
                  <a:gd name="T20" fmla="*/ 4624 w 6025"/>
                  <a:gd name="T21" fmla="*/ 336 h 337"/>
                  <a:gd name="T22" fmla="*/ 3008 w 6025"/>
                  <a:gd name="T23" fmla="*/ 336 h 3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025" h="337">
                    <a:moveTo>
                      <a:pt x="3008" y="336"/>
                    </a:moveTo>
                    <a:cubicBezTo>
                      <a:pt x="2025" y="336"/>
                      <a:pt x="1042" y="335"/>
                      <a:pt x="59" y="337"/>
                    </a:cubicBezTo>
                    <a:cubicBezTo>
                      <a:pt x="15" y="337"/>
                      <a:pt x="0" y="328"/>
                      <a:pt x="2" y="281"/>
                    </a:cubicBezTo>
                    <a:cubicBezTo>
                      <a:pt x="6" y="203"/>
                      <a:pt x="5" y="125"/>
                      <a:pt x="3" y="47"/>
                    </a:cubicBezTo>
                    <a:cubicBezTo>
                      <a:pt x="2" y="15"/>
                      <a:pt x="13" y="4"/>
                      <a:pt x="43" y="8"/>
                    </a:cubicBezTo>
                    <a:cubicBezTo>
                      <a:pt x="50" y="9"/>
                      <a:pt x="58" y="8"/>
                      <a:pt x="65" y="8"/>
                    </a:cubicBezTo>
                    <a:cubicBezTo>
                      <a:pt x="2028" y="8"/>
                      <a:pt x="3992" y="8"/>
                      <a:pt x="5955" y="8"/>
                    </a:cubicBezTo>
                    <a:cubicBezTo>
                      <a:pt x="6025" y="8"/>
                      <a:pt x="6017" y="0"/>
                      <a:pt x="6017" y="69"/>
                    </a:cubicBezTo>
                    <a:cubicBezTo>
                      <a:pt x="6017" y="143"/>
                      <a:pt x="6015" y="217"/>
                      <a:pt x="6018" y="290"/>
                    </a:cubicBezTo>
                    <a:cubicBezTo>
                      <a:pt x="6019" y="328"/>
                      <a:pt x="6007" y="337"/>
                      <a:pt x="5971" y="336"/>
                    </a:cubicBezTo>
                    <a:cubicBezTo>
                      <a:pt x="5522" y="335"/>
                      <a:pt x="5073" y="336"/>
                      <a:pt x="4624" y="336"/>
                    </a:cubicBezTo>
                    <a:cubicBezTo>
                      <a:pt x="4086" y="336"/>
                      <a:pt x="3547" y="336"/>
                      <a:pt x="3008" y="3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23" name="Freeform 814"/>
              <p:cNvSpPr>
                <a:spLocks/>
              </p:cNvSpPr>
              <p:nvPr/>
            </p:nvSpPr>
            <p:spPr bwMode="auto">
              <a:xfrm>
                <a:off x="8138" y="-446"/>
                <a:ext cx="272" cy="96"/>
              </a:xfrm>
              <a:custGeom>
                <a:avLst/>
                <a:gdLst>
                  <a:gd name="T0" fmla="*/ 3923 w 3923"/>
                  <a:gd name="T1" fmla="*/ 1389 h 1389"/>
                  <a:gd name="T2" fmla="*/ 3403 w 3923"/>
                  <a:gd name="T3" fmla="*/ 1389 h 1389"/>
                  <a:gd name="T4" fmla="*/ 3351 w 3923"/>
                  <a:gd name="T5" fmla="*/ 1369 h 1389"/>
                  <a:gd name="T6" fmla="*/ 2351 w 3923"/>
                  <a:gd name="T7" fmla="*/ 662 h 1389"/>
                  <a:gd name="T8" fmla="*/ 1984 w 3923"/>
                  <a:gd name="T9" fmla="*/ 401 h 1389"/>
                  <a:gd name="T10" fmla="*/ 1926 w 3923"/>
                  <a:gd name="T11" fmla="*/ 407 h 1389"/>
                  <a:gd name="T12" fmla="*/ 1046 w 3923"/>
                  <a:gd name="T13" fmla="*/ 1030 h 1389"/>
                  <a:gd name="T14" fmla="*/ 562 w 3923"/>
                  <a:gd name="T15" fmla="*/ 1372 h 1389"/>
                  <a:gd name="T16" fmla="*/ 518 w 3923"/>
                  <a:gd name="T17" fmla="*/ 1389 h 1389"/>
                  <a:gd name="T18" fmla="*/ 18 w 3923"/>
                  <a:gd name="T19" fmla="*/ 1389 h 1389"/>
                  <a:gd name="T20" fmla="*/ 0 w 3923"/>
                  <a:gd name="T21" fmla="*/ 1384 h 1389"/>
                  <a:gd name="T22" fmla="*/ 208 w 3923"/>
                  <a:gd name="T23" fmla="*/ 1236 h 1389"/>
                  <a:gd name="T24" fmla="*/ 1708 w 3923"/>
                  <a:gd name="T25" fmla="*/ 173 h 1389"/>
                  <a:gd name="T26" fmla="*/ 1928 w 3923"/>
                  <a:gd name="T27" fmla="*/ 17 h 1389"/>
                  <a:gd name="T28" fmla="*/ 1990 w 3923"/>
                  <a:gd name="T29" fmla="*/ 18 h 1389"/>
                  <a:gd name="T30" fmla="*/ 3054 w 3923"/>
                  <a:gd name="T31" fmla="*/ 771 h 1389"/>
                  <a:gd name="T32" fmla="*/ 3898 w 3923"/>
                  <a:gd name="T33" fmla="*/ 1369 h 1389"/>
                  <a:gd name="T34" fmla="*/ 3923 w 3923"/>
                  <a:gd name="T35" fmla="*/ 1389 h 13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923" h="1389">
                    <a:moveTo>
                      <a:pt x="3923" y="1389"/>
                    </a:moveTo>
                    <a:cubicBezTo>
                      <a:pt x="3742" y="1389"/>
                      <a:pt x="3573" y="1388"/>
                      <a:pt x="3403" y="1389"/>
                    </a:cubicBezTo>
                    <a:cubicBezTo>
                      <a:pt x="3382" y="1389"/>
                      <a:pt x="3367" y="1379"/>
                      <a:pt x="3351" y="1369"/>
                    </a:cubicBezTo>
                    <a:cubicBezTo>
                      <a:pt x="3018" y="1133"/>
                      <a:pt x="2684" y="898"/>
                      <a:pt x="2351" y="662"/>
                    </a:cubicBezTo>
                    <a:cubicBezTo>
                      <a:pt x="2228" y="575"/>
                      <a:pt x="2105" y="489"/>
                      <a:pt x="1984" y="401"/>
                    </a:cubicBezTo>
                    <a:cubicBezTo>
                      <a:pt x="1959" y="383"/>
                      <a:pt x="1944" y="394"/>
                      <a:pt x="1926" y="407"/>
                    </a:cubicBezTo>
                    <a:cubicBezTo>
                      <a:pt x="1632" y="615"/>
                      <a:pt x="1339" y="822"/>
                      <a:pt x="1046" y="1030"/>
                    </a:cubicBezTo>
                    <a:cubicBezTo>
                      <a:pt x="884" y="1144"/>
                      <a:pt x="723" y="1258"/>
                      <a:pt x="562" y="1372"/>
                    </a:cubicBezTo>
                    <a:cubicBezTo>
                      <a:pt x="548" y="1382"/>
                      <a:pt x="536" y="1389"/>
                      <a:pt x="518" y="1389"/>
                    </a:cubicBezTo>
                    <a:cubicBezTo>
                      <a:pt x="351" y="1389"/>
                      <a:pt x="185" y="1389"/>
                      <a:pt x="18" y="1389"/>
                    </a:cubicBezTo>
                    <a:cubicBezTo>
                      <a:pt x="14" y="1389"/>
                      <a:pt x="10" y="1387"/>
                      <a:pt x="0" y="1384"/>
                    </a:cubicBezTo>
                    <a:cubicBezTo>
                      <a:pt x="72" y="1332"/>
                      <a:pt x="140" y="1284"/>
                      <a:pt x="208" y="1236"/>
                    </a:cubicBezTo>
                    <a:cubicBezTo>
                      <a:pt x="708" y="882"/>
                      <a:pt x="1208" y="527"/>
                      <a:pt x="1708" y="173"/>
                    </a:cubicBezTo>
                    <a:cubicBezTo>
                      <a:pt x="1782" y="121"/>
                      <a:pt x="1856" y="70"/>
                      <a:pt x="1928" y="17"/>
                    </a:cubicBezTo>
                    <a:cubicBezTo>
                      <a:pt x="1951" y="0"/>
                      <a:pt x="1966" y="1"/>
                      <a:pt x="1990" y="18"/>
                    </a:cubicBezTo>
                    <a:cubicBezTo>
                      <a:pt x="2344" y="269"/>
                      <a:pt x="2699" y="520"/>
                      <a:pt x="3054" y="771"/>
                    </a:cubicBezTo>
                    <a:cubicBezTo>
                      <a:pt x="3335" y="971"/>
                      <a:pt x="3616" y="1170"/>
                      <a:pt x="3898" y="1369"/>
                    </a:cubicBezTo>
                    <a:cubicBezTo>
                      <a:pt x="3904" y="1373"/>
                      <a:pt x="3909" y="1378"/>
                      <a:pt x="3923" y="138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24" name="Freeform 815"/>
              <p:cNvSpPr>
                <a:spLocks/>
              </p:cNvSpPr>
              <p:nvPr/>
            </p:nvSpPr>
            <p:spPr bwMode="auto">
              <a:xfrm>
                <a:off x="8199" y="-403"/>
                <a:ext cx="150" cy="53"/>
              </a:xfrm>
              <a:custGeom>
                <a:avLst/>
                <a:gdLst>
                  <a:gd name="T0" fmla="*/ 2161 w 2161"/>
                  <a:gd name="T1" fmla="*/ 761 h 761"/>
                  <a:gd name="T2" fmla="*/ 0 w 2161"/>
                  <a:gd name="T3" fmla="*/ 761 h 761"/>
                  <a:gd name="T4" fmla="*/ 222 w 2161"/>
                  <a:gd name="T5" fmla="*/ 604 h 761"/>
                  <a:gd name="T6" fmla="*/ 1030 w 2161"/>
                  <a:gd name="T7" fmla="*/ 31 h 761"/>
                  <a:gd name="T8" fmla="*/ 1133 w 2161"/>
                  <a:gd name="T9" fmla="*/ 29 h 761"/>
                  <a:gd name="T10" fmla="*/ 2143 w 2161"/>
                  <a:gd name="T11" fmla="*/ 745 h 761"/>
                  <a:gd name="T12" fmla="*/ 2161 w 2161"/>
                  <a:gd name="T13" fmla="*/ 761 h 7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61" h="761">
                    <a:moveTo>
                      <a:pt x="2161" y="761"/>
                    </a:moveTo>
                    <a:cubicBezTo>
                      <a:pt x="1438" y="761"/>
                      <a:pt x="724" y="761"/>
                      <a:pt x="0" y="761"/>
                    </a:cubicBezTo>
                    <a:cubicBezTo>
                      <a:pt x="79" y="705"/>
                      <a:pt x="150" y="654"/>
                      <a:pt x="222" y="604"/>
                    </a:cubicBezTo>
                    <a:cubicBezTo>
                      <a:pt x="491" y="413"/>
                      <a:pt x="761" y="223"/>
                      <a:pt x="1030" y="31"/>
                    </a:cubicBezTo>
                    <a:cubicBezTo>
                      <a:pt x="1067" y="5"/>
                      <a:pt x="1093" y="0"/>
                      <a:pt x="1133" y="29"/>
                    </a:cubicBezTo>
                    <a:cubicBezTo>
                      <a:pt x="1469" y="269"/>
                      <a:pt x="1806" y="507"/>
                      <a:pt x="2143" y="745"/>
                    </a:cubicBezTo>
                    <a:cubicBezTo>
                      <a:pt x="2148" y="748"/>
                      <a:pt x="2151" y="752"/>
                      <a:pt x="2161" y="7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25" name="Freeform 816"/>
              <p:cNvSpPr>
                <a:spLocks noEditPoints="1"/>
              </p:cNvSpPr>
              <p:nvPr/>
            </p:nvSpPr>
            <p:spPr bwMode="auto">
              <a:xfrm>
                <a:off x="8081" y="-313"/>
                <a:ext cx="385" cy="188"/>
              </a:xfrm>
              <a:custGeom>
                <a:avLst/>
                <a:gdLst>
                  <a:gd name="T0" fmla="*/ 5547 w 5547"/>
                  <a:gd name="T1" fmla="*/ 53 h 2712"/>
                  <a:gd name="T2" fmla="*/ 5493 w 5547"/>
                  <a:gd name="T3" fmla="*/ 0 h 2712"/>
                  <a:gd name="T4" fmla="*/ 55 w 5547"/>
                  <a:gd name="T5" fmla="*/ 0 h 2712"/>
                  <a:gd name="T6" fmla="*/ 0 w 5547"/>
                  <a:gd name="T7" fmla="*/ 53 h 2712"/>
                  <a:gd name="T8" fmla="*/ 0 w 5547"/>
                  <a:gd name="T9" fmla="*/ 2657 h 2712"/>
                  <a:gd name="T10" fmla="*/ 57 w 5547"/>
                  <a:gd name="T11" fmla="*/ 2712 h 2712"/>
                  <a:gd name="T12" fmla="*/ 2771 w 5547"/>
                  <a:gd name="T13" fmla="*/ 2711 h 2712"/>
                  <a:gd name="T14" fmla="*/ 5495 w 5547"/>
                  <a:gd name="T15" fmla="*/ 2712 h 2712"/>
                  <a:gd name="T16" fmla="*/ 5547 w 5547"/>
                  <a:gd name="T17" fmla="*/ 2662 h 2712"/>
                  <a:gd name="T18" fmla="*/ 5547 w 5547"/>
                  <a:gd name="T19" fmla="*/ 53 h 2712"/>
                  <a:gd name="T20" fmla="*/ 1076 w 5547"/>
                  <a:gd name="T21" fmla="*/ 2075 h 2712"/>
                  <a:gd name="T22" fmla="*/ 612 w 5547"/>
                  <a:gd name="T23" fmla="*/ 2075 h 2712"/>
                  <a:gd name="T24" fmla="*/ 568 w 5547"/>
                  <a:gd name="T25" fmla="*/ 2029 h 2712"/>
                  <a:gd name="T26" fmla="*/ 568 w 5547"/>
                  <a:gd name="T27" fmla="*/ 1343 h 2712"/>
                  <a:gd name="T28" fmla="*/ 568 w 5547"/>
                  <a:gd name="T29" fmla="*/ 666 h 2712"/>
                  <a:gd name="T30" fmla="*/ 612 w 5547"/>
                  <a:gd name="T31" fmla="*/ 620 h 2712"/>
                  <a:gd name="T32" fmla="*/ 1076 w 5547"/>
                  <a:gd name="T33" fmla="*/ 620 h 2712"/>
                  <a:gd name="T34" fmla="*/ 1118 w 5547"/>
                  <a:gd name="T35" fmla="*/ 663 h 2712"/>
                  <a:gd name="T36" fmla="*/ 1118 w 5547"/>
                  <a:gd name="T37" fmla="*/ 2032 h 2712"/>
                  <a:gd name="T38" fmla="*/ 1076 w 5547"/>
                  <a:gd name="T39" fmla="*/ 2075 h 2712"/>
                  <a:gd name="T40" fmla="*/ 2368 w 5547"/>
                  <a:gd name="T41" fmla="*/ 2101 h 2712"/>
                  <a:gd name="T42" fmla="*/ 1894 w 5547"/>
                  <a:gd name="T43" fmla="*/ 2101 h 2712"/>
                  <a:gd name="T44" fmla="*/ 1852 w 5547"/>
                  <a:gd name="T45" fmla="*/ 2059 h 2712"/>
                  <a:gd name="T46" fmla="*/ 1853 w 5547"/>
                  <a:gd name="T47" fmla="*/ 1373 h 2712"/>
                  <a:gd name="T48" fmla="*/ 1852 w 5547"/>
                  <a:gd name="T49" fmla="*/ 695 h 2712"/>
                  <a:gd name="T50" fmla="*/ 1897 w 5547"/>
                  <a:gd name="T51" fmla="*/ 647 h 2712"/>
                  <a:gd name="T52" fmla="*/ 2371 w 5547"/>
                  <a:gd name="T53" fmla="*/ 647 h 2712"/>
                  <a:gd name="T54" fmla="*/ 2411 w 5547"/>
                  <a:gd name="T55" fmla="*/ 687 h 2712"/>
                  <a:gd name="T56" fmla="*/ 2411 w 5547"/>
                  <a:gd name="T57" fmla="*/ 2060 h 2712"/>
                  <a:gd name="T58" fmla="*/ 2368 w 5547"/>
                  <a:gd name="T59" fmla="*/ 2101 h 2712"/>
                  <a:gd name="T60" fmla="*/ 3695 w 5547"/>
                  <a:gd name="T61" fmla="*/ 2062 h 2712"/>
                  <a:gd name="T62" fmla="*/ 3655 w 5547"/>
                  <a:gd name="T63" fmla="*/ 2101 h 2712"/>
                  <a:gd name="T64" fmla="*/ 3186 w 5547"/>
                  <a:gd name="T65" fmla="*/ 2101 h 2712"/>
                  <a:gd name="T66" fmla="*/ 3145 w 5547"/>
                  <a:gd name="T67" fmla="*/ 2057 h 2712"/>
                  <a:gd name="T68" fmla="*/ 3146 w 5547"/>
                  <a:gd name="T69" fmla="*/ 1375 h 2712"/>
                  <a:gd name="T70" fmla="*/ 3145 w 5547"/>
                  <a:gd name="T71" fmla="*/ 693 h 2712"/>
                  <a:gd name="T72" fmla="*/ 3192 w 5547"/>
                  <a:gd name="T73" fmla="*/ 647 h 2712"/>
                  <a:gd name="T74" fmla="*/ 3653 w 5547"/>
                  <a:gd name="T75" fmla="*/ 647 h 2712"/>
                  <a:gd name="T76" fmla="*/ 3696 w 5547"/>
                  <a:gd name="T77" fmla="*/ 689 h 2712"/>
                  <a:gd name="T78" fmla="*/ 3695 w 5547"/>
                  <a:gd name="T79" fmla="*/ 2062 h 2712"/>
                  <a:gd name="T80" fmla="*/ 4980 w 5547"/>
                  <a:gd name="T81" fmla="*/ 2060 h 2712"/>
                  <a:gd name="T82" fmla="*/ 4940 w 5547"/>
                  <a:gd name="T83" fmla="*/ 2101 h 2712"/>
                  <a:gd name="T84" fmla="*/ 4471 w 5547"/>
                  <a:gd name="T85" fmla="*/ 2101 h 2712"/>
                  <a:gd name="T86" fmla="*/ 4429 w 5547"/>
                  <a:gd name="T87" fmla="*/ 2058 h 2712"/>
                  <a:gd name="T88" fmla="*/ 4430 w 5547"/>
                  <a:gd name="T89" fmla="*/ 1372 h 2712"/>
                  <a:gd name="T90" fmla="*/ 4429 w 5547"/>
                  <a:gd name="T91" fmla="*/ 694 h 2712"/>
                  <a:gd name="T92" fmla="*/ 4475 w 5547"/>
                  <a:gd name="T93" fmla="*/ 647 h 2712"/>
                  <a:gd name="T94" fmla="*/ 4936 w 5547"/>
                  <a:gd name="T95" fmla="*/ 647 h 2712"/>
                  <a:gd name="T96" fmla="*/ 4980 w 5547"/>
                  <a:gd name="T97" fmla="*/ 688 h 2712"/>
                  <a:gd name="T98" fmla="*/ 4980 w 5547"/>
                  <a:gd name="T99" fmla="*/ 2060 h 27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5547" h="2712">
                    <a:moveTo>
                      <a:pt x="5547" y="53"/>
                    </a:moveTo>
                    <a:cubicBezTo>
                      <a:pt x="5547" y="10"/>
                      <a:pt x="5535" y="0"/>
                      <a:pt x="5493" y="0"/>
                    </a:cubicBezTo>
                    <a:cubicBezTo>
                      <a:pt x="3680" y="1"/>
                      <a:pt x="1867" y="1"/>
                      <a:pt x="55" y="0"/>
                    </a:cubicBezTo>
                    <a:cubicBezTo>
                      <a:pt x="13" y="0"/>
                      <a:pt x="0" y="10"/>
                      <a:pt x="0" y="53"/>
                    </a:cubicBezTo>
                    <a:cubicBezTo>
                      <a:pt x="2" y="921"/>
                      <a:pt x="2" y="1789"/>
                      <a:pt x="0" y="2657"/>
                    </a:cubicBezTo>
                    <a:cubicBezTo>
                      <a:pt x="0" y="2703"/>
                      <a:pt x="13" y="2712"/>
                      <a:pt x="57" y="2712"/>
                    </a:cubicBezTo>
                    <a:cubicBezTo>
                      <a:pt x="962" y="2711"/>
                      <a:pt x="1867" y="2711"/>
                      <a:pt x="2771" y="2711"/>
                    </a:cubicBezTo>
                    <a:cubicBezTo>
                      <a:pt x="3679" y="2711"/>
                      <a:pt x="4587" y="2711"/>
                      <a:pt x="5495" y="2712"/>
                    </a:cubicBezTo>
                    <a:cubicBezTo>
                      <a:pt x="5534" y="2712"/>
                      <a:pt x="5547" y="2703"/>
                      <a:pt x="5547" y="2662"/>
                    </a:cubicBezTo>
                    <a:cubicBezTo>
                      <a:pt x="5546" y="1792"/>
                      <a:pt x="5546" y="923"/>
                      <a:pt x="5547" y="53"/>
                    </a:cubicBezTo>
                    <a:close/>
                    <a:moveTo>
                      <a:pt x="1076" y="2075"/>
                    </a:moveTo>
                    <a:cubicBezTo>
                      <a:pt x="922" y="2073"/>
                      <a:pt x="766" y="2073"/>
                      <a:pt x="612" y="2075"/>
                    </a:cubicBezTo>
                    <a:cubicBezTo>
                      <a:pt x="575" y="2075"/>
                      <a:pt x="567" y="2063"/>
                      <a:pt x="568" y="2029"/>
                    </a:cubicBezTo>
                    <a:cubicBezTo>
                      <a:pt x="569" y="1801"/>
                      <a:pt x="568" y="1572"/>
                      <a:pt x="568" y="1343"/>
                    </a:cubicBezTo>
                    <a:cubicBezTo>
                      <a:pt x="568" y="1117"/>
                      <a:pt x="569" y="891"/>
                      <a:pt x="568" y="666"/>
                    </a:cubicBezTo>
                    <a:cubicBezTo>
                      <a:pt x="567" y="632"/>
                      <a:pt x="575" y="620"/>
                      <a:pt x="612" y="620"/>
                    </a:cubicBezTo>
                    <a:cubicBezTo>
                      <a:pt x="766" y="622"/>
                      <a:pt x="922" y="622"/>
                      <a:pt x="1076" y="620"/>
                    </a:cubicBezTo>
                    <a:cubicBezTo>
                      <a:pt x="1110" y="620"/>
                      <a:pt x="1118" y="631"/>
                      <a:pt x="1118" y="663"/>
                    </a:cubicBezTo>
                    <a:cubicBezTo>
                      <a:pt x="1117" y="1119"/>
                      <a:pt x="1117" y="1576"/>
                      <a:pt x="1118" y="2032"/>
                    </a:cubicBezTo>
                    <a:cubicBezTo>
                      <a:pt x="1118" y="2064"/>
                      <a:pt x="1110" y="2075"/>
                      <a:pt x="1076" y="2075"/>
                    </a:cubicBezTo>
                    <a:close/>
                    <a:moveTo>
                      <a:pt x="2368" y="2101"/>
                    </a:moveTo>
                    <a:cubicBezTo>
                      <a:pt x="2210" y="2100"/>
                      <a:pt x="2052" y="2099"/>
                      <a:pt x="1894" y="2101"/>
                    </a:cubicBezTo>
                    <a:cubicBezTo>
                      <a:pt x="1861" y="2101"/>
                      <a:pt x="1852" y="2092"/>
                      <a:pt x="1852" y="2059"/>
                    </a:cubicBezTo>
                    <a:cubicBezTo>
                      <a:pt x="1853" y="1830"/>
                      <a:pt x="1853" y="1601"/>
                      <a:pt x="1853" y="1373"/>
                    </a:cubicBezTo>
                    <a:cubicBezTo>
                      <a:pt x="1853" y="1147"/>
                      <a:pt x="1853" y="921"/>
                      <a:pt x="1852" y="695"/>
                    </a:cubicBezTo>
                    <a:cubicBezTo>
                      <a:pt x="1852" y="660"/>
                      <a:pt x="1859" y="646"/>
                      <a:pt x="1897" y="647"/>
                    </a:cubicBezTo>
                    <a:cubicBezTo>
                      <a:pt x="2055" y="649"/>
                      <a:pt x="2213" y="649"/>
                      <a:pt x="2371" y="647"/>
                    </a:cubicBezTo>
                    <a:cubicBezTo>
                      <a:pt x="2402" y="647"/>
                      <a:pt x="2411" y="656"/>
                      <a:pt x="2411" y="687"/>
                    </a:cubicBezTo>
                    <a:cubicBezTo>
                      <a:pt x="2410" y="1145"/>
                      <a:pt x="2410" y="1602"/>
                      <a:pt x="2411" y="2060"/>
                    </a:cubicBezTo>
                    <a:cubicBezTo>
                      <a:pt x="2411" y="2094"/>
                      <a:pt x="2400" y="2101"/>
                      <a:pt x="2368" y="2101"/>
                    </a:cubicBezTo>
                    <a:close/>
                    <a:moveTo>
                      <a:pt x="3695" y="2062"/>
                    </a:moveTo>
                    <a:cubicBezTo>
                      <a:pt x="3696" y="2093"/>
                      <a:pt x="3685" y="2101"/>
                      <a:pt x="3655" y="2101"/>
                    </a:cubicBezTo>
                    <a:cubicBezTo>
                      <a:pt x="3498" y="2100"/>
                      <a:pt x="3342" y="2099"/>
                      <a:pt x="3186" y="2101"/>
                    </a:cubicBezTo>
                    <a:cubicBezTo>
                      <a:pt x="3150" y="2102"/>
                      <a:pt x="3145" y="2088"/>
                      <a:pt x="3145" y="2057"/>
                    </a:cubicBezTo>
                    <a:cubicBezTo>
                      <a:pt x="3146" y="1830"/>
                      <a:pt x="3146" y="1603"/>
                      <a:pt x="3146" y="1375"/>
                    </a:cubicBezTo>
                    <a:cubicBezTo>
                      <a:pt x="3146" y="1148"/>
                      <a:pt x="3147" y="921"/>
                      <a:pt x="3145" y="693"/>
                    </a:cubicBezTo>
                    <a:cubicBezTo>
                      <a:pt x="3145" y="656"/>
                      <a:pt x="3156" y="647"/>
                      <a:pt x="3192" y="647"/>
                    </a:cubicBezTo>
                    <a:cubicBezTo>
                      <a:pt x="3346" y="649"/>
                      <a:pt x="3499" y="649"/>
                      <a:pt x="3653" y="647"/>
                    </a:cubicBezTo>
                    <a:cubicBezTo>
                      <a:pt x="3685" y="647"/>
                      <a:pt x="3696" y="655"/>
                      <a:pt x="3696" y="689"/>
                    </a:cubicBezTo>
                    <a:cubicBezTo>
                      <a:pt x="3694" y="1146"/>
                      <a:pt x="3695" y="1604"/>
                      <a:pt x="3695" y="2062"/>
                    </a:cubicBezTo>
                    <a:close/>
                    <a:moveTo>
                      <a:pt x="4980" y="2060"/>
                    </a:moveTo>
                    <a:cubicBezTo>
                      <a:pt x="4980" y="2091"/>
                      <a:pt x="4972" y="2101"/>
                      <a:pt x="4940" y="2101"/>
                    </a:cubicBezTo>
                    <a:cubicBezTo>
                      <a:pt x="4784" y="2100"/>
                      <a:pt x="4627" y="2099"/>
                      <a:pt x="4471" y="2101"/>
                    </a:cubicBezTo>
                    <a:cubicBezTo>
                      <a:pt x="4437" y="2102"/>
                      <a:pt x="4429" y="2091"/>
                      <a:pt x="4429" y="2058"/>
                    </a:cubicBezTo>
                    <a:cubicBezTo>
                      <a:pt x="4431" y="1829"/>
                      <a:pt x="4430" y="1601"/>
                      <a:pt x="4430" y="1372"/>
                    </a:cubicBezTo>
                    <a:cubicBezTo>
                      <a:pt x="4430" y="1146"/>
                      <a:pt x="4431" y="920"/>
                      <a:pt x="4429" y="694"/>
                    </a:cubicBezTo>
                    <a:cubicBezTo>
                      <a:pt x="4429" y="658"/>
                      <a:pt x="4438" y="646"/>
                      <a:pt x="4475" y="647"/>
                    </a:cubicBezTo>
                    <a:cubicBezTo>
                      <a:pt x="4629" y="649"/>
                      <a:pt x="4782" y="649"/>
                      <a:pt x="4936" y="647"/>
                    </a:cubicBezTo>
                    <a:cubicBezTo>
                      <a:pt x="4967" y="647"/>
                      <a:pt x="4980" y="652"/>
                      <a:pt x="4980" y="688"/>
                    </a:cubicBezTo>
                    <a:cubicBezTo>
                      <a:pt x="4979" y="1145"/>
                      <a:pt x="4979" y="1603"/>
                      <a:pt x="4980" y="20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1186" name="Group 1185"/>
          <p:cNvGrpSpPr/>
          <p:nvPr/>
        </p:nvGrpSpPr>
        <p:grpSpPr>
          <a:xfrm>
            <a:off x="4091768" y="1395353"/>
            <a:ext cx="249166" cy="249166"/>
            <a:chOff x="12706350" y="1374082"/>
            <a:chExt cx="240406" cy="240406"/>
          </a:xfrm>
        </p:grpSpPr>
        <p:sp>
          <p:nvSpPr>
            <p:cNvPr id="1215" name="Oval 1214"/>
            <p:cNvSpPr/>
            <p:nvPr/>
          </p:nvSpPr>
          <p:spPr>
            <a:xfrm>
              <a:off x="12706350" y="1374082"/>
              <a:ext cx="240406" cy="24040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en-US" dirty="0"/>
            </a:p>
          </p:txBody>
        </p:sp>
        <p:grpSp>
          <p:nvGrpSpPr>
            <p:cNvPr id="1216" name="Group 791"/>
            <p:cNvGrpSpPr>
              <a:grpSpLocks noChangeAspect="1"/>
            </p:cNvGrpSpPr>
            <p:nvPr/>
          </p:nvGrpSpPr>
          <p:grpSpPr bwMode="auto">
            <a:xfrm>
              <a:off x="12761347" y="1409830"/>
              <a:ext cx="130413" cy="168911"/>
              <a:chOff x="8611" y="26"/>
              <a:chExt cx="271" cy="351"/>
            </a:xfrm>
            <a:solidFill>
              <a:schemeClr val="bg2"/>
            </a:solidFill>
          </p:grpSpPr>
          <p:sp>
            <p:nvSpPr>
              <p:cNvPr id="1217" name="Freeform 792"/>
              <p:cNvSpPr>
                <a:spLocks/>
              </p:cNvSpPr>
              <p:nvPr/>
            </p:nvSpPr>
            <p:spPr bwMode="auto">
              <a:xfrm>
                <a:off x="8611" y="171"/>
                <a:ext cx="271" cy="206"/>
              </a:xfrm>
              <a:custGeom>
                <a:avLst/>
                <a:gdLst>
                  <a:gd name="T0" fmla="*/ 1125 w 2206"/>
                  <a:gd name="T1" fmla="*/ 919 h 1678"/>
                  <a:gd name="T2" fmla="*/ 1153 w 2206"/>
                  <a:gd name="T3" fmla="*/ 770 h 1678"/>
                  <a:gd name="T4" fmla="*/ 1207 w 2206"/>
                  <a:gd name="T5" fmla="*/ 462 h 1678"/>
                  <a:gd name="T6" fmla="*/ 1244 w 2206"/>
                  <a:gd name="T7" fmla="*/ 254 h 1678"/>
                  <a:gd name="T8" fmla="*/ 1269 w 2206"/>
                  <a:gd name="T9" fmla="*/ 227 h 1678"/>
                  <a:gd name="T10" fmla="*/ 1522 w 2206"/>
                  <a:gd name="T11" fmla="*/ 110 h 1678"/>
                  <a:gd name="T12" fmla="*/ 1597 w 2206"/>
                  <a:gd name="T13" fmla="*/ 42 h 1678"/>
                  <a:gd name="T14" fmla="*/ 1628 w 2206"/>
                  <a:gd name="T15" fmla="*/ 39 h 1678"/>
                  <a:gd name="T16" fmla="*/ 1975 w 2206"/>
                  <a:gd name="T17" fmla="*/ 467 h 1678"/>
                  <a:gd name="T18" fmla="*/ 2168 w 2206"/>
                  <a:gd name="T19" fmla="*/ 1029 h 1678"/>
                  <a:gd name="T20" fmla="*/ 2203 w 2206"/>
                  <a:gd name="T21" fmla="*/ 1345 h 1678"/>
                  <a:gd name="T22" fmla="*/ 2164 w 2206"/>
                  <a:gd name="T23" fmla="*/ 1407 h 1678"/>
                  <a:gd name="T24" fmla="*/ 1621 w 2206"/>
                  <a:gd name="T25" fmla="*/ 1619 h 1678"/>
                  <a:gd name="T26" fmla="*/ 1317 w 2206"/>
                  <a:gd name="T27" fmla="*/ 1668 h 1678"/>
                  <a:gd name="T28" fmla="*/ 1039 w 2206"/>
                  <a:gd name="T29" fmla="*/ 1674 h 1678"/>
                  <a:gd name="T30" fmla="*/ 659 w 2206"/>
                  <a:gd name="T31" fmla="*/ 1622 h 1678"/>
                  <a:gd name="T32" fmla="*/ 141 w 2206"/>
                  <a:gd name="T33" fmla="*/ 1427 h 1678"/>
                  <a:gd name="T34" fmla="*/ 20 w 2206"/>
                  <a:gd name="T35" fmla="*/ 1357 h 1678"/>
                  <a:gd name="T36" fmla="*/ 1 w 2206"/>
                  <a:gd name="T37" fmla="*/ 1320 h 1678"/>
                  <a:gd name="T38" fmla="*/ 34 w 2206"/>
                  <a:gd name="T39" fmla="*/ 1035 h 1678"/>
                  <a:gd name="T40" fmla="*/ 149 w 2206"/>
                  <a:gd name="T41" fmla="*/ 634 h 1678"/>
                  <a:gd name="T42" fmla="*/ 435 w 2206"/>
                  <a:gd name="T43" fmla="*/ 170 h 1678"/>
                  <a:gd name="T44" fmla="*/ 618 w 2206"/>
                  <a:gd name="T45" fmla="*/ 8 h 1678"/>
                  <a:gd name="T46" fmla="*/ 643 w 2206"/>
                  <a:gd name="T47" fmla="*/ 11 h 1678"/>
                  <a:gd name="T48" fmla="*/ 935 w 2206"/>
                  <a:gd name="T49" fmla="*/ 210 h 1678"/>
                  <a:gd name="T50" fmla="*/ 975 w 2206"/>
                  <a:gd name="T51" fmla="*/ 221 h 1678"/>
                  <a:gd name="T52" fmla="*/ 1005 w 2206"/>
                  <a:gd name="T53" fmla="*/ 253 h 1678"/>
                  <a:gd name="T54" fmla="*/ 1102 w 2206"/>
                  <a:gd name="T55" fmla="*/ 808 h 1678"/>
                  <a:gd name="T56" fmla="*/ 1122 w 2206"/>
                  <a:gd name="T57" fmla="*/ 919 h 1678"/>
                  <a:gd name="T58" fmla="*/ 1125 w 2206"/>
                  <a:gd name="T59" fmla="*/ 919 h 16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206" h="1678">
                    <a:moveTo>
                      <a:pt x="1125" y="919"/>
                    </a:moveTo>
                    <a:cubicBezTo>
                      <a:pt x="1134" y="869"/>
                      <a:pt x="1144" y="820"/>
                      <a:pt x="1153" y="770"/>
                    </a:cubicBezTo>
                    <a:cubicBezTo>
                      <a:pt x="1171" y="667"/>
                      <a:pt x="1189" y="565"/>
                      <a:pt x="1207" y="462"/>
                    </a:cubicBezTo>
                    <a:cubicBezTo>
                      <a:pt x="1220" y="393"/>
                      <a:pt x="1233" y="324"/>
                      <a:pt x="1244" y="254"/>
                    </a:cubicBezTo>
                    <a:cubicBezTo>
                      <a:pt x="1247" y="238"/>
                      <a:pt x="1252" y="230"/>
                      <a:pt x="1269" y="227"/>
                    </a:cubicBezTo>
                    <a:cubicBezTo>
                      <a:pt x="1362" y="207"/>
                      <a:pt x="1447" y="168"/>
                      <a:pt x="1522" y="110"/>
                    </a:cubicBezTo>
                    <a:cubicBezTo>
                      <a:pt x="1549" y="89"/>
                      <a:pt x="1576" y="68"/>
                      <a:pt x="1597" y="42"/>
                    </a:cubicBezTo>
                    <a:cubicBezTo>
                      <a:pt x="1607" y="30"/>
                      <a:pt x="1614" y="28"/>
                      <a:pt x="1628" y="39"/>
                    </a:cubicBezTo>
                    <a:cubicBezTo>
                      <a:pt x="1775" y="156"/>
                      <a:pt x="1887" y="302"/>
                      <a:pt x="1975" y="467"/>
                    </a:cubicBezTo>
                    <a:cubicBezTo>
                      <a:pt x="2070" y="643"/>
                      <a:pt x="2132" y="832"/>
                      <a:pt x="2168" y="1029"/>
                    </a:cubicBezTo>
                    <a:cubicBezTo>
                      <a:pt x="2188" y="1133"/>
                      <a:pt x="2197" y="1239"/>
                      <a:pt x="2203" y="1345"/>
                    </a:cubicBezTo>
                    <a:cubicBezTo>
                      <a:pt x="2206" y="1382"/>
                      <a:pt x="2190" y="1393"/>
                      <a:pt x="2164" y="1407"/>
                    </a:cubicBezTo>
                    <a:cubicBezTo>
                      <a:pt x="1993" y="1503"/>
                      <a:pt x="1812" y="1574"/>
                      <a:pt x="1621" y="1619"/>
                    </a:cubicBezTo>
                    <a:cubicBezTo>
                      <a:pt x="1521" y="1643"/>
                      <a:pt x="1419" y="1659"/>
                      <a:pt x="1317" y="1668"/>
                    </a:cubicBezTo>
                    <a:cubicBezTo>
                      <a:pt x="1224" y="1676"/>
                      <a:pt x="1132" y="1678"/>
                      <a:pt x="1039" y="1674"/>
                    </a:cubicBezTo>
                    <a:cubicBezTo>
                      <a:pt x="911" y="1669"/>
                      <a:pt x="784" y="1651"/>
                      <a:pt x="659" y="1622"/>
                    </a:cubicBezTo>
                    <a:cubicBezTo>
                      <a:pt x="478" y="1580"/>
                      <a:pt x="305" y="1514"/>
                      <a:pt x="141" y="1427"/>
                    </a:cubicBezTo>
                    <a:cubicBezTo>
                      <a:pt x="100" y="1405"/>
                      <a:pt x="61" y="1379"/>
                      <a:pt x="20" y="1357"/>
                    </a:cubicBezTo>
                    <a:cubicBezTo>
                      <a:pt x="4" y="1348"/>
                      <a:pt x="0" y="1337"/>
                      <a:pt x="1" y="1320"/>
                    </a:cubicBezTo>
                    <a:cubicBezTo>
                      <a:pt x="8" y="1225"/>
                      <a:pt x="16" y="1130"/>
                      <a:pt x="34" y="1035"/>
                    </a:cubicBezTo>
                    <a:cubicBezTo>
                      <a:pt x="59" y="898"/>
                      <a:pt x="96" y="763"/>
                      <a:pt x="149" y="634"/>
                    </a:cubicBezTo>
                    <a:cubicBezTo>
                      <a:pt x="219" y="464"/>
                      <a:pt x="310" y="307"/>
                      <a:pt x="435" y="170"/>
                    </a:cubicBezTo>
                    <a:cubicBezTo>
                      <a:pt x="490" y="109"/>
                      <a:pt x="552" y="56"/>
                      <a:pt x="618" y="8"/>
                    </a:cubicBezTo>
                    <a:cubicBezTo>
                      <a:pt x="629" y="0"/>
                      <a:pt x="634" y="0"/>
                      <a:pt x="643" y="11"/>
                    </a:cubicBezTo>
                    <a:cubicBezTo>
                      <a:pt x="722" y="104"/>
                      <a:pt x="819" y="170"/>
                      <a:pt x="935" y="210"/>
                    </a:cubicBezTo>
                    <a:cubicBezTo>
                      <a:pt x="948" y="214"/>
                      <a:pt x="961" y="220"/>
                      <a:pt x="975" y="221"/>
                    </a:cubicBezTo>
                    <a:cubicBezTo>
                      <a:pt x="995" y="223"/>
                      <a:pt x="1002" y="234"/>
                      <a:pt x="1005" y="253"/>
                    </a:cubicBezTo>
                    <a:cubicBezTo>
                      <a:pt x="1037" y="438"/>
                      <a:pt x="1069" y="623"/>
                      <a:pt x="1102" y="808"/>
                    </a:cubicBezTo>
                    <a:cubicBezTo>
                      <a:pt x="1108" y="845"/>
                      <a:pt x="1115" y="882"/>
                      <a:pt x="1122" y="919"/>
                    </a:cubicBezTo>
                    <a:cubicBezTo>
                      <a:pt x="1123" y="919"/>
                      <a:pt x="1124" y="919"/>
                      <a:pt x="1125" y="9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8" name="Freeform 793"/>
              <p:cNvSpPr>
                <a:spLocks/>
              </p:cNvSpPr>
              <p:nvPr/>
            </p:nvSpPr>
            <p:spPr bwMode="auto">
              <a:xfrm>
                <a:off x="8668" y="26"/>
                <a:ext cx="162" cy="162"/>
              </a:xfrm>
              <a:custGeom>
                <a:avLst/>
                <a:gdLst>
                  <a:gd name="T0" fmla="*/ 658 w 1315"/>
                  <a:gd name="T1" fmla="*/ 6 h 1313"/>
                  <a:gd name="T2" fmla="*/ 1310 w 1315"/>
                  <a:gd name="T3" fmla="*/ 667 h 1313"/>
                  <a:gd name="T4" fmla="*/ 655 w 1315"/>
                  <a:gd name="T5" fmla="*/ 1312 h 1313"/>
                  <a:gd name="T6" fmla="*/ 2 w 1315"/>
                  <a:gd name="T7" fmla="*/ 655 h 1313"/>
                  <a:gd name="T8" fmla="*/ 658 w 1315"/>
                  <a:gd name="T9" fmla="*/ 6 h 1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15" h="1313">
                    <a:moveTo>
                      <a:pt x="658" y="6"/>
                    </a:moveTo>
                    <a:cubicBezTo>
                      <a:pt x="1008" y="1"/>
                      <a:pt x="1315" y="298"/>
                      <a:pt x="1310" y="667"/>
                    </a:cubicBezTo>
                    <a:cubicBezTo>
                      <a:pt x="1306" y="1017"/>
                      <a:pt x="1015" y="1313"/>
                      <a:pt x="655" y="1312"/>
                    </a:cubicBezTo>
                    <a:cubicBezTo>
                      <a:pt x="302" y="1312"/>
                      <a:pt x="0" y="1026"/>
                      <a:pt x="2" y="655"/>
                    </a:cubicBezTo>
                    <a:cubicBezTo>
                      <a:pt x="4" y="287"/>
                      <a:pt x="307" y="0"/>
                      <a:pt x="658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1384" name="Group 1383"/>
          <p:cNvGrpSpPr/>
          <p:nvPr/>
        </p:nvGrpSpPr>
        <p:grpSpPr>
          <a:xfrm>
            <a:off x="6346934" y="2455584"/>
            <a:ext cx="1001532" cy="722398"/>
            <a:chOff x="6346934" y="2484159"/>
            <a:chExt cx="1001532" cy="722398"/>
          </a:xfrm>
        </p:grpSpPr>
        <p:grpSp>
          <p:nvGrpSpPr>
            <p:cNvPr id="1178" name="Group 1177"/>
            <p:cNvGrpSpPr/>
            <p:nvPr/>
          </p:nvGrpSpPr>
          <p:grpSpPr>
            <a:xfrm>
              <a:off x="6430009" y="2577299"/>
              <a:ext cx="826115" cy="532982"/>
              <a:chOff x="6377693" y="2464594"/>
              <a:chExt cx="826115" cy="521501"/>
            </a:xfrm>
          </p:grpSpPr>
          <p:grpSp>
            <p:nvGrpSpPr>
              <p:cNvPr id="1137" name="Group 1136"/>
              <p:cNvGrpSpPr/>
              <p:nvPr/>
            </p:nvGrpSpPr>
            <p:grpSpPr>
              <a:xfrm>
                <a:off x="6384131" y="2464594"/>
                <a:ext cx="816769" cy="521494"/>
                <a:chOff x="6384131" y="2464594"/>
                <a:chExt cx="816769" cy="521494"/>
              </a:xfrm>
            </p:grpSpPr>
            <p:cxnSp>
              <p:nvCxnSpPr>
                <p:cNvPr id="1417" name="Straight Connector 1416"/>
                <p:cNvCxnSpPr/>
                <p:nvPr/>
              </p:nvCxnSpPr>
              <p:spPr>
                <a:xfrm>
                  <a:off x="6384131" y="2464594"/>
                  <a:ext cx="276225" cy="521494"/>
                </a:xfrm>
                <a:prstGeom prst="line">
                  <a:avLst/>
                </a:prstGeom>
                <a:ln w="12700">
                  <a:solidFill>
                    <a:schemeClr val="accent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20" name="Straight Connector 1419"/>
                <p:cNvCxnSpPr/>
                <p:nvPr/>
              </p:nvCxnSpPr>
              <p:spPr>
                <a:xfrm>
                  <a:off x="6384131" y="2464594"/>
                  <a:ext cx="812007" cy="511969"/>
                </a:xfrm>
                <a:prstGeom prst="line">
                  <a:avLst/>
                </a:prstGeom>
                <a:ln w="12700">
                  <a:solidFill>
                    <a:schemeClr val="accent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22" name="Straight Connector 1421"/>
                <p:cNvCxnSpPr/>
                <p:nvPr/>
              </p:nvCxnSpPr>
              <p:spPr>
                <a:xfrm>
                  <a:off x="6384131" y="2464594"/>
                  <a:ext cx="816769" cy="0"/>
                </a:xfrm>
                <a:prstGeom prst="line">
                  <a:avLst/>
                </a:prstGeom>
                <a:ln w="12700">
                  <a:solidFill>
                    <a:schemeClr val="accent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23" name="Straight Connector 1422"/>
                <p:cNvCxnSpPr/>
                <p:nvPr/>
              </p:nvCxnSpPr>
              <p:spPr>
                <a:xfrm>
                  <a:off x="6384131" y="2464594"/>
                  <a:ext cx="2382" cy="497681"/>
                </a:xfrm>
                <a:prstGeom prst="line">
                  <a:avLst/>
                </a:prstGeom>
                <a:ln w="12700">
                  <a:solidFill>
                    <a:schemeClr val="accent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2" name="Straight Connector 1451"/>
                <p:cNvCxnSpPr/>
                <p:nvPr/>
              </p:nvCxnSpPr>
              <p:spPr>
                <a:xfrm>
                  <a:off x="6660355" y="2464594"/>
                  <a:ext cx="273845" cy="507929"/>
                </a:xfrm>
                <a:prstGeom prst="line">
                  <a:avLst/>
                </a:prstGeom>
                <a:ln w="12700">
                  <a:solidFill>
                    <a:schemeClr val="accent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4" name="Straight Connector 1453"/>
                <p:cNvCxnSpPr/>
                <p:nvPr/>
              </p:nvCxnSpPr>
              <p:spPr>
                <a:xfrm flipH="1">
                  <a:off x="6657975" y="2464594"/>
                  <a:ext cx="269080" cy="517248"/>
                </a:xfrm>
                <a:prstGeom prst="line">
                  <a:avLst/>
                </a:prstGeom>
                <a:ln w="12700">
                  <a:solidFill>
                    <a:schemeClr val="accent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65" name="Straight Connector 1464"/>
                <p:cNvCxnSpPr/>
                <p:nvPr/>
              </p:nvCxnSpPr>
              <p:spPr>
                <a:xfrm flipV="1">
                  <a:off x="6384131" y="2464594"/>
                  <a:ext cx="276225" cy="521494"/>
                </a:xfrm>
                <a:prstGeom prst="line">
                  <a:avLst/>
                </a:prstGeom>
                <a:ln w="12700">
                  <a:solidFill>
                    <a:schemeClr val="accent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31" name="Group 1430"/>
              <p:cNvGrpSpPr/>
              <p:nvPr/>
            </p:nvGrpSpPr>
            <p:grpSpPr>
              <a:xfrm flipH="1">
                <a:off x="6391801" y="2464596"/>
                <a:ext cx="812007" cy="521494"/>
                <a:chOff x="6384131" y="2464594"/>
                <a:chExt cx="812007" cy="521494"/>
              </a:xfrm>
            </p:grpSpPr>
            <p:cxnSp>
              <p:nvCxnSpPr>
                <p:cNvPr id="1432" name="Straight Connector 1431"/>
                <p:cNvCxnSpPr/>
                <p:nvPr/>
              </p:nvCxnSpPr>
              <p:spPr>
                <a:xfrm>
                  <a:off x="6384131" y="2464594"/>
                  <a:ext cx="276225" cy="521494"/>
                </a:xfrm>
                <a:prstGeom prst="line">
                  <a:avLst/>
                </a:prstGeom>
                <a:ln w="12700">
                  <a:solidFill>
                    <a:schemeClr val="accent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33" name="Straight Connector 1432"/>
                <p:cNvCxnSpPr/>
                <p:nvPr/>
              </p:nvCxnSpPr>
              <p:spPr>
                <a:xfrm>
                  <a:off x="6384131" y="2464594"/>
                  <a:ext cx="812007" cy="511969"/>
                </a:xfrm>
                <a:prstGeom prst="line">
                  <a:avLst/>
                </a:prstGeom>
                <a:ln w="12700">
                  <a:solidFill>
                    <a:schemeClr val="accent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36" name="Straight Connector 1435"/>
                <p:cNvCxnSpPr/>
                <p:nvPr/>
              </p:nvCxnSpPr>
              <p:spPr>
                <a:xfrm>
                  <a:off x="6384131" y="2464594"/>
                  <a:ext cx="2382" cy="497681"/>
                </a:xfrm>
                <a:prstGeom prst="line">
                  <a:avLst/>
                </a:prstGeom>
                <a:ln w="12700">
                  <a:solidFill>
                    <a:schemeClr val="accent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66" name="Straight Connector 1465"/>
                <p:cNvCxnSpPr/>
                <p:nvPr/>
              </p:nvCxnSpPr>
              <p:spPr>
                <a:xfrm flipV="1">
                  <a:off x="6384131" y="2464594"/>
                  <a:ext cx="276225" cy="521494"/>
                </a:xfrm>
                <a:prstGeom prst="line">
                  <a:avLst/>
                </a:prstGeom>
                <a:ln w="12700">
                  <a:solidFill>
                    <a:schemeClr val="accent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38" name="Group 1437"/>
              <p:cNvGrpSpPr/>
              <p:nvPr/>
            </p:nvGrpSpPr>
            <p:grpSpPr>
              <a:xfrm flipV="1">
                <a:off x="6377693" y="2726539"/>
                <a:ext cx="816769" cy="259556"/>
                <a:chOff x="6384131" y="2464594"/>
                <a:chExt cx="816769" cy="259556"/>
              </a:xfrm>
            </p:grpSpPr>
            <p:cxnSp>
              <p:nvCxnSpPr>
                <p:cNvPr id="1442" name="Straight Connector 1441"/>
                <p:cNvCxnSpPr/>
                <p:nvPr/>
              </p:nvCxnSpPr>
              <p:spPr>
                <a:xfrm>
                  <a:off x="6384131" y="2464594"/>
                  <a:ext cx="816769" cy="0"/>
                </a:xfrm>
                <a:prstGeom prst="line">
                  <a:avLst/>
                </a:prstGeom>
                <a:ln w="12700">
                  <a:solidFill>
                    <a:schemeClr val="accent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5" name="Straight Connector 1454"/>
                <p:cNvCxnSpPr/>
                <p:nvPr/>
              </p:nvCxnSpPr>
              <p:spPr>
                <a:xfrm>
                  <a:off x="6384131" y="2724150"/>
                  <a:ext cx="816769" cy="0"/>
                </a:xfrm>
                <a:prstGeom prst="line">
                  <a:avLst/>
                </a:prstGeom>
                <a:ln w="12700">
                  <a:solidFill>
                    <a:schemeClr val="accent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315" name="Group 1314"/>
            <p:cNvGrpSpPr/>
            <p:nvPr/>
          </p:nvGrpSpPr>
          <p:grpSpPr>
            <a:xfrm>
              <a:off x="6346934" y="2484159"/>
              <a:ext cx="1001532" cy="722398"/>
              <a:chOff x="16094074" y="2367809"/>
              <a:chExt cx="966320" cy="697000"/>
            </a:xfrm>
          </p:grpSpPr>
          <p:grpSp>
            <p:nvGrpSpPr>
              <p:cNvPr id="1316" name="Group 1315"/>
              <p:cNvGrpSpPr/>
              <p:nvPr/>
            </p:nvGrpSpPr>
            <p:grpSpPr>
              <a:xfrm>
                <a:off x="16355280" y="2882107"/>
                <a:ext cx="182702" cy="182702"/>
                <a:chOff x="16349055" y="2936281"/>
                <a:chExt cx="182702" cy="182702"/>
              </a:xfrm>
            </p:grpSpPr>
            <p:sp>
              <p:nvSpPr>
                <p:cNvPr id="1372" name="Oval 1371"/>
                <p:cNvSpPr/>
                <p:nvPr/>
              </p:nvSpPr>
              <p:spPr>
                <a:xfrm>
                  <a:off x="16349055" y="2936281"/>
                  <a:ext cx="182702" cy="18270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1373" name="Group 1372"/>
                <p:cNvGrpSpPr/>
                <p:nvPr/>
              </p:nvGrpSpPr>
              <p:grpSpPr>
                <a:xfrm>
                  <a:off x="16385510" y="2971485"/>
                  <a:ext cx="108583" cy="103849"/>
                  <a:chOff x="13144500" y="-407988"/>
                  <a:chExt cx="582613" cy="557213"/>
                </a:xfrm>
                <a:solidFill>
                  <a:schemeClr val="accent2">
                    <a:lumMod val="50000"/>
                  </a:schemeClr>
                </a:solidFill>
              </p:grpSpPr>
              <p:sp>
                <p:nvSpPr>
                  <p:cNvPr id="1374" name="Freeform 805"/>
                  <p:cNvSpPr>
                    <a:spLocks/>
                  </p:cNvSpPr>
                  <p:nvPr/>
                </p:nvSpPr>
                <p:spPr bwMode="auto">
                  <a:xfrm>
                    <a:off x="13144500" y="-358775"/>
                    <a:ext cx="581025" cy="90488"/>
                  </a:xfrm>
                  <a:custGeom>
                    <a:avLst/>
                    <a:gdLst>
                      <a:gd name="T0" fmla="*/ 1132 w 2265"/>
                      <a:gd name="T1" fmla="*/ 349 h 350"/>
                      <a:gd name="T2" fmla="*/ 27 w 2265"/>
                      <a:gd name="T3" fmla="*/ 349 h 350"/>
                      <a:gd name="T4" fmla="*/ 0 w 2265"/>
                      <a:gd name="T5" fmla="*/ 324 h 350"/>
                      <a:gd name="T6" fmla="*/ 0 w 2265"/>
                      <a:gd name="T7" fmla="*/ 58 h 350"/>
                      <a:gd name="T8" fmla="*/ 57 w 2265"/>
                      <a:gd name="T9" fmla="*/ 1 h 350"/>
                      <a:gd name="T10" fmla="*/ 329 w 2265"/>
                      <a:gd name="T11" fmla="*/ 1 h 350"/>
                      <a:gd name="T12" fmla="*/ 350 w 2265"/>
                      <a:gd name="T13" fmla="*/ 22 h 350"/>
                      <a:gd name="T14" fmla="*/ 353 w 2265"/>
                      <a:gd name="T15" fmla="*/ 140 h 350"/>
                      <a:gd name="T16" fmla="*/ 521 w 2265"/>
                      <a:gd name="T17" fmla="*/ 197 h 350"/>
                      <a:gd name="T18" fmla="*/ 557 w 2265"/>
                      <a:gd name="T19" fmla="*/ 124 h 350"/>
                      <a:gd name="T20" fmla="*/ 557 w 2265"/>
                      <a:gd name="T21" fmla="*/ 24 h 350"/>
                      <a:gd name="T22" fmla="*/ 580 w 2265"/>
                      <a:gd name="T23" fmla="*/ 1 h 350"/>
                      <a:gd name="T24" fmla="*/ 1076 w 2265"/>
                      <a:gd name="T25" fmla="*/ 1 h 350"/>
                      <a:gd name="T26" fmla="*/ 1706 w 2265"/>
                      <a:gd name="T27" fmla="*/ 1 h 350"/>
                      <a:gd name="T28" fmla="*/ 1729 w 2265"/>
                      <a:gd name="T29" fmla="*/ 24 h 350"/>
                      <a:gd name="T30" fmla="*/ 1729 w 2265"/>
                      <a:gd name="T31" fmla="*/ 118 h 350"/>
                      <a:gd name="T32" fmla="*/ 1816 w 2265"/>
                      <a:gd name="T33" fmla="*/ 221 h 350"/>
                      <a:gd name="T34" fmla="*/ 1933 w 2265"/>
                      <a:gd name="T35" fmla="*/ 134 h 350"/>
                      <a:gd name="T36" fmla="*/ 1936 w 2265"/>
                      <a:gd name="T37" fmla="*/ 21 h 350"/>
                      <a:gd name="T38" fmla="*/ 1956 w 2265"/>
                      <a:gd name="T39" fmla="*/ 1 h 350"/>
                      <a:gd name="T40" fmla="*/ 2210 w 2265"/>
                      <a:gd name="T41" fmla="*/ 1 h 350"/>
                      <a:gd name="T42" fmla="*/ 2265 w 2265"/>
                      <a:gd name="T43" fmla="*/ 55 h 350"/>
                      <a:gd name="T44" fmla="*/ 2265 w 2265"/>
                      <a:gd name="T45" fmla="*/ 335 h 350"/>
                      <a:gd name="T46" fmla="*/ 2250 w 2265"/>
                      <a:gd name="T47" fmla="*/ 349 h 350"/>
                      <a:gd name="T48" fmla="*/ 2234 w 2265"/>
                      <a:gd name="T49" fmla="*/ 349 h 350"/>
                      <a:gd name="T50" fmla="*/ 1132 w 2265"/>
                      <a:gd name="T51" fmla="*/ 349 h 35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</a:cxnLst>
                    <a:rect l="0" t="0" r="r" b="b"/>
                    <a:pathLst>
                      <a:path w="2265" h="350">
                        <a:moveTo>
                          <a:pt x="1132" y="349"/>
                        </a:moveTo>
                        <a:cubicBezTo>
                          <a:pt x="764" y="349"/>
                          <a:pt x="395" y="349"/>
                          <a:pt x="27" y="349"/>
                        </a:cubicBezTo>
                        <a:cubicBezTo>
                          <a:pt x="0" y="349"/>
                          <a:pt x="0" y="349"/>
                          <a:pt x="0" y="324"/>
                        </a:cubicBezTo>
                        <a:cubicBezTo>
                          <a:pt x="0" y="235"/>
                          <a:pt x="0" y="146"/>
                          <a:pt x="0" y="58"/>
                        </a:cubicBezTo>
                        <a:cubicBezTo>
                          <a:pt x="0" y="20"/>
                          <a:pt x="20" y="1"/>
                          <a:pt x="57" y="1"/>
                        </a:cubicBezTo>
                        <a:cubicBezTo>
                          <a:pt x="148" y="1"/>
                          <a:pt x="238" y="1"/>
                          <a:pt x="329" y="1"/>
                        </a:cubicBezTo>
                        <a:cubicBezTo>
                          <a:pt x="346" y="0"/>
                          <a:pt x="350" y="6"/>
                          <a:pt x="350" y="22"/>
                        </a:cubicBezTo>
                        <a:cubicBezTo>
                          <a:pt x="350" y="61"/>
                          <a:pt x="344" y="101"/>
                          <a:pt x="353" y="140"/>
                        </a:cubicBezTo>
                        <a:cubicBezTo>
                          <a:pt x="372" y="218"/>
                          <a:pt x="459" y="248"/>
                          <a:pt x="521" y="197"/>
                        </a:cubicBezTo>
                        <a:cubicBezTo>
                          <a:pt x="543" y="178"/>
                          <a:pt x="556" y="153"/>
                          <a:pt x="557" y="124"/>
                        </a:cubicBezTo>
                        <a:cubicBezTo>
                          <a:pt x="558" y="91"/>
                          <a:pt x="558" y="57"/>
                          <a:pt x="557" y="24"/>
                        </a:cubicBezTo>
                        <a:cubicBezTo>
                          <a:pt x="556" y="6"/>
                          <a:pt x="561" y="0"/>
                          <a:pt x="580" y="1"/>
                        </a:cubicBezTo>
                        <a:cubicBezTo>
                          <a:pt x="745" y="1"/>
                          <a:pt x="910" y="1"/>
                          <a:pt x="1076" y="1"/>
                        </a:cubicBezTo>
                        <a:cubicBezTo>
                          <a:pt x="1286" y="1"/>
                          <a:pt x="1496" y="1"/>
                          <a:pt x="1706" y="1"/>
                        </a:cubicBezTo>
                        <a:cubicBezTo>
                          <a:pt x="1724" y="1"/>
                          <a:pt x="1730" y="5"/>
                          <a:pt x="1729" y="24"/>
                        </a:cubicBezTo>
                        <a:cubicBezTo>
                          <a:pt x="1727" y="55"/>
                          <a:pt x="1729" y="86"/>
                          <a:pt x="1729" y="118"/>
                        </a:cubicBezTo>
                        <a:cubicBezTo>
                          <a:pt x="1729" y="170"/>
                          <a:pt x="1768" y="217"/>
                          <a:pt x="1816" y="221"/>
                        </a:cubicBezTo>
                        <a:cubicBezTo>
                          <a:pt x="1876" y="227"/>
                          <a:pt x="1923" y="192"/>
                          <a:pt x="1933" y="134"/>
                        </a:cubicBezTo>
                        <a:cubicBezTo>
                          <a:pt x="1940" y="97"/>
                          <a:pt x="1936" y="59"/>
                          <a:pt x="1936" y="21"/>
                        </a:cubicBezTo>
                        <a:cubicBezTo>
                          <a:pt x="1936" y="5"/>
                          <a:pt x="1941" y="1"/>
                          <a:pt x="1956" y="1"/>
                        </a:cubicBezTo>
                        <a:cubicBezTo>
                          <a:pt x="2041" y="1"/>
                          <a:pt x="2126" y="1"/>
                          <a:pt x="2210" y="1"/>
                        </a:cubicBezTo>
                        <a:cubicBezTo>
                          <a:pt x="2243" y="1"/>
                          <a:pt x="2265" y="22"/>
                          <a:pt x="2265" y="55"/>
                        </a:cubicBezTo>
                        <a:cubicBezTo>
                          <a:pt x="2265" y="148"/>
                          <a:pt x="2265" y="241"/>
                          <a:pt x="2265" y="335"/>
                        </a:cubicBezTo>
                        <a:cubicBezTo>
                          <a:pt x="2265" y="346"/>
                          <a:pt x="2261" y="350"/>
                          <a:pt x="2250" y="349"/>
                        </a:cubicBezTo>
                        <a:cubicBezTo>
                          <a:pt x="2245" y="349"/>
                          <a:pt x="2239" y="349"/>
                          <a:pt x="2234" y="349"/>
                        </a:cubicBezTo>
                        <a:cubicBezTo>
                          <a:pt x="1867" y="349"/>
                          <a:pt x="1499" y="349"/>
                          <a:pt x="1132" y="34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375" name="Freeform 806"/>
                  <p:cNvSpPr>
                    <a:spLocks/>
                  </p:cNvSpPr>
                  <p:nvPr/>
                </p:nvSpPr>
                <p:spPr bwMode="auto">
                  <a:xfrm>
                    <a:off x="13601700" y="-407988"/>
                    <a:ext cx="25400" cy="92075"/>
                  </a:xfrm>
                  <a:custGeom>
                    <a:avLst/>
                    <a:gdLst>
                      <a:gd name="T0" fmla="*/ 101 w 101"/>
                      <a:gd name="T1" fmla="*/ 181 h 357"/>
                      <a:gd name="T2" fmla="*/ 101 w 101"/>
                      <a:gd name="T3" fmla="*/ 303 h 357"/>
                      <a:gd name="T4" fmla="*/ 50 w 101"/>
                      <a:gd name="T5" fmla="*/ 357 h 357"/>
                      <a:gd name="T6" fmla="*/ 0 w 101"/>
                      <a:gd name="T7" fmla="*/ 302 h 357"/>
                      <a:gd name="T8" fmla="*/ 0 w 101"/>
                      <a:gd name="T9" fmla="*/ 56 h 357"/>
                      <a:gd name="T10" fmla="*/ 50 w 101"/>
                      <a:gd name="T11" fmla="*/ 0 h 357"/>
                      <a:gd name="T12" fmla="*/ 101 w 101"/>
                      <a:gd name="T13" fmla="*/ 55 h 357"/>
                      <a:gd name="T14" fmla="*/ 101 w 101"/>
                      <a:gd name="T15" fmla="*/ 181 h 35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101" h="357">
                        <a:moveTo>
                          <a:pt x="101" y="181"/>
                        </a:moveTo>
                        <a:cubicBezTo>
                          <a:pt x="101" y="221"/>
                          <a:pt x="101" y="262"/>
                          <a:pt x="101" y="303"/>
                        </a:cubicBezTo>
                        <a:cubicBezTo>
                          <a:pt x="100" y="336"/>
                          <a:pt x="81" y="357"/>
                          <a:pt x="50" y="357"/>
                        </a:cubicBezTo>
                        <a:cubicBezTo>
                          <a:pt x="20" y="357"/>
                          <a:pt x="0" y="335"/>
                          <a:pt x="0" y="302"/>
                        </a:cubicBezTo>
                        <a:cubicBezTo>
                          <a:pt x="0" y="220"/>
                          <a:pt x="0" y="138"/>
                          <a:pt x="0" y="56"/>
                        </a:cubicBezTo>
                        <a:cubicBezTo>
                          <a:pt x="0" y="24"/>
                          <a:pt x="21" y="0"/>
                          <a:pt x="50" y="0"/>
                        </a:cubicBezTo>
                        <a:cubicBezTo>
                          <a:pt x="78" y="0"/>
                          <a:pt x="100" y="23"/>
                          <a:pt x="101" y="55"/>
                        </a:cubicBezTo>
                        <a:cubicBezTo>
                          <a:pt x="101" y="97"/>
                          <a:pt x="101" y="139"/>
                          <a:pt x="101" y="18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376" name="Freeform 807"/>
                  <p:cNvSpPr>
                    <a:spLocks/>
                  </p:cNvSpPr>
                  <p:nvPr/>
                </p:nvSpPr>
                <p:spPr bwMode="auto">
                  <a:xfrm>
                    <a:off x="13247688" y="-400050"/>
                    <a:ext cx="26988" cy="84138"/>
                  </a:xfrm>
                  <a:custGeom>
                    <a:avLst/>
                    <a:gdLst>
                      <a:gd name="T0" fmla="*/ 0 w 101"/>
                      <a:gd name="T1" fmla="*/ 164 h 325"/>
                      <a:gd name="T2" fmla="*/ 0 w 101"/>
                      <a:gd name="T3" fmla="*/ 56 h 325"/>
                      <a:gd name="T4" fmla="*/ 51 w 101"/>
                      <a:gd name="T5" fmla="*/ 1 h 325"/>
                      <a:gd name="T6" fmla="*/ 101 w 101"/>
                      <a:gd name="T7" fmla="*/ 56 h 325"/>
                      <a:gd name="T8" fmla="*/ 101 w 101"/>
                      <a:gd name="T9" fmla="*/ 272 h 325"/>
                      <a:gd name="T10" fmla="*/ 50 w 101"/>
                      <a:gd name="T11" fmla="*/ 325 h 325"/>
                      <a:gd name="T12" fmla="*/ 0 w 101"/>
                      <a:gd name="T13" fmla="*/ 272 h 325"/>
                      <a:gd name="T14" fmla="*/ 0 w 101"/>
                      <a:gd name="T15" fmla="*/ 164 h 32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101" h="325">
                        <a:moveTo>
                          <a:pt x="0" y="164"/>
                        </a:moveTo>
                        <a:cubicBezTo>
                          <a:pt x="0" y="128"/>
                          <a:pt x="0" y="92"/>
                          <a:pt x="0" y="56"/>
                        </a:cubicBezTo>
                        <a:cubicBezTo>
                          <a:pt x="1" y="24"/>
                          <a:pt x="23" y="0"/>
                          <a:pt x="51" y="1"/>
                        </a:cubicBezTo>
                        <a:cubicBezTo>
                          <a:pt x="77" y="1"/>
                          <a:pt x="101" y="28"/>
                          <a:pt x="101" y="56"/>
                        </a:cubicBezTo>
                        <a:cubicBezTo>
                          <a:pt x="101" y="128"/>
                          <a:pt x="101" y="200"/>
                          <a:pt x="101" y="272"/>
                        </a:cubicBezTo>
                        <a:cubicBezTo>
                          <a:pt x="101" y="303"/>
                          <a:pt x="79" y="325"/>
                          <a:pt x="50" y="325"/>
                        </a:cubicBezTo>
                        <a:cubicBezTo>
                          <a:pt x="20" y="325"/>
                          <a:pt x="1" y="305"/>
                          <a:pt x="0" y="272"/>
                        </a:cubicBezTo>
                        <a:cubicBezTo>
                          <a:pt x="0" y="236"/>
                          <a:pt x="0" y="200"/>
                          <a:pt x="0" y="16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377" name="Freeform 808"/>
                  <p:cNvSpPr>
                    <a:spLocks noEditPoints="1"/>
                  </p:cNvSpPr>
                  <p:nvPr/>
                </p:nvSpPr>
                <p:spPr bwMode="auto">
                  <a:xfrm>
                    <a:off x="13144500" y="-241300"/>
                    <a:ext cx="582613" cy="390525"/>
                  </a:xfrm>
                  <a:custGeom>
                    <a:avLst/>
                    <a:gdLst>
                      <a:gd name="T0" fmla="*/ 2238 w 2269"/>
                      <a:gd name="T1" fmla="*/ 3 h 1523"/>
                      <a:gd name="T2" fmla="*/ 1134 w 2269"/>
                      <a:gd name="T3" fmla="*/ 3 h 1523"/>
                      <a:gd name="T4" fmla="*/ 26 w 2269"/>
                      <a:gd name="T5" fmla="*/ 2 h 1523"/>
                      <a:gd name="T6" fmla="*/ 0 w 2269"/>
                      <a:gd name="T7" fmla="*/ 27 h 1523"/>
                      <a:gd name="T8" fmla="*/ 0 w 2269"/>
                      <a:gd name="T9" fmla="*/ 1459 h 1523"/>
                      <a:gd name="T10" fmla="*/ 65 w 2269"/>
                      <a:gd name="T11" fmla="*/ 1523 h 1523"/>
                      <a:gd name="T12" fmla="*/ 2197 w 2269"/>
                      <a:gd name="T13" fmla="*/ 1523 h 1523"/>
                      <a:gd name="T14" fmla="*/ 2265 w 2269"/>
                      <a:gd name="T15" fmla="*/ 1455 h 1523"/>
                      <a:gd name="T16" fmla="*/ 2265 w 2269"/>
                      <a:gd name="T17" fmla="*/ 31 h 1523"/>
                      <a:gd name="T18" fmla="*/ 2238 w 2269"/>
                      <a:gd name="T19" fmla="*/ 3 h 1523"/>
                      <a:gd name="T20" fmla="*/ 879 w 2269"/>
                      <a:gd name="T21" fmla="*/ 1243 h 1523"/>
                      <a:gd name="T22" fmla="*/ 574 w 2269"/>
                      <a:gd name="T23" fmla="*/ 1284 h 1523"/>
                      <a:gd name="T24" fmla="*/ 350 w 2269"/>
                      <a:gd name="T25" fmla="*/ 1224 h 1523"/>
                      <a:gd name="T26" fmla="*/ 337 w 2269"/>
                      <a:gd name="T27" fmla="*/ 1193 h 1523"/>
                      <a:gd name="T28" fmla="*/ 377 w 2269"/>
                      <a:gd name="T29" fmla="*/ 1041 h 1523"/>
                      <a:gd name="T30" fmla="*/ 398 w 2269"/>
                      <a:gd name="T31" fmla="*/ 1031 h 1523"/>
                      <a:gd name="T32" fmla="*/ 660 w 2269"/>
                      <a:gd name="T33" fmla="*/ 1087 h 1523"/>
                      <a:gd name="T34" fmla="*/ 794 w 2269"/>
                      <a:gd name="T35" fmla="*/ 1023 h 1523"/>
                      <a:gd name="T36" fmla="*/ 747 w 2269"/>
                      <a:gd name="T37" fmla="*/ 828 h 1523"/>
                      <a:gd name="T38" fmla="*/ 619 w 2269"/>
                      <a:gd name="T39" fmla="*/ 795 h 1523"/>
                      <a:gd name="T40" fmla="*/ 525 w 2269"/>
                      <a:gd name="T41" fmla="*/ 795 h 1523"/>
                      <a:gd name="T42" fmla="*/ 508 w 2269"/>
                      <a:gd name="T43" fmla="*/ 779 h 1523"/>
                      <a:gd name="T44" fmla="*/ 508 w 2269"/>
                      <a:gd name="T45" fmla="*/ 631 h 1523"/>
                      <a:gd name="T46" fmla="*/ 526 w 2269"/>
                      <a:gd name="T47" fmla="*/ 615 h 1523"/>
                      <a:gd name="T48" fmla="*/ 671 w 2269"/>
                      <a:gd name="T49" fmla="*/ 607 h 1523"/>
                      <a:gd name="T50" fmla="*/ 749 w 2269"/>
                      <a:gd name="T51" fmla="*/ 573 h 1523"/>
                      <a:gd name="T52" fmla="*/ 787 w 2269"/>
                      <a:gd name="T53" fmla="*/ 468 h 1523"/>
                      <a:gd name="T54" fmla="*/ 693 w 2269"/>
                      <a:gd name="T55" fmla="*/ 387 h 1523"/>
                      <a:gd name="T56" fmla="*/ 474 w 2269"/>
                      <a:gd name="T57" fmla="*/ 416 h 1523"/>
                      <a:gd name="T58" fmla="*/ 428 w 2269"/>
                      <a:gd name="T59" fmla="*/ 439 h 1523"/>
                      <a:gd name="T60" fmla="*/ 412 w 2269"/>
                      <a:gd name="T61" fmla="*/ 433 h 1523"/>
                      <a:gd name="T62" fmla="*/ 369 w 2269"/>
                      <a:gd name="T63" fmla="*/ 277 h 1523"/>
                      <a:gd name="T64" fmla="*/ 386 w 2269"/>
                      <a:gd name="T65" fmla="*/ 251 h 1523"/>
                      <a:gd name="T66" fmla="*/ 546 w 2269"/>
                      <a:gd name="T67" fmla="*/ 197 h 1523"/>
                      <a:gd name="T68" fmla="*/ 861 w 2269"/>
                      <a:gd name="T69" fmla="*/ 211 h 1523"/>
                      <a:gd name="T70" fmla="*/ 1033 w 2269"/>
                      <a:gd name="T71" fmla="*/ 391 h 1523"/>
                      <a:gd name="T72" fmla="*/ 878 w 2269"/>
                      <a:gd name="T73" fmla="*/ 686 h 1523"/>
                      <a:gd name="T74" fmla="*/ 852 w 2269"/>
                      <a:gd name="T75" fmla="*/ 697 h 1523"/>
                      <a:gd name="T76" fmla="*/ 968 w 2269"/>
                      <a:gd name="T77" fmla="*/ 751 h 1523"/>
                      <a:gd name="T78" fmla="*/ 1073 w 2269"/>
                      <a:gd name="T79" fmla="*/ 931 h 1523"/>
                      <a:gd name="T80" fmla="*/ 879 w 2269"/>
                      <a:gd name="T81" fmla="*/ 1243 h 1523"/>
                      <a:gd name="T82" fmla="*/ 1767 w 2269"/>
                      <a:gd name="T83" fmla="*/ 1271 h 1523"/>
                      <a:gd name="T84" fmla="*/ 1573 w 2269"/>
                      <a:gd name="T85" fmla="*/ 1271 h 1523"/>
                      <a:gd name="T86" fmla="*/ 1549 w 2269"/>
                      <a:gd name="T87" fmla="*/ 1247 h 1523"/>
                      <a:gd name="T88" fmla="*/ 1549 w 2269"/>
                      <a:gd name="T89" fmla="*/ 447 h 1523"/>
                      <a:gd name="T90" fmla="*/ 1528 w 2269"/>
                      <a:gd name="T91" fmla="*/ 433 h 1523"/>
                      <a:gd name="T92" fmla="*/ 1367 w 2269"/>
                      <a:gd name="T93" fmla="*/ 512 h 1523"/>
                      <a:gd name="T94" fmla="*/ 1341 w 2269"/>
                      <a:gd name="T95" fmla="*/ 499 h 1523"/>
                      <a:gd name="T96" fmla="*/ 1308 w 2269"/>
                      <a:gd name="T97" fmla="*/ 345 h 1523"/>
                      <a:gd name="T98" fmla="*/ 1317 w 2269"/>
                      <a:gd name="T99" fmla="*/ 327 h 1523"/>
                      <a:gd name="T100" fmla="*/ 1581 w 2269"/>
                      <a:gd name="T101" fmla="*/ 203 h 1523"/>
                      <a:gd name="T102" fmla="*/ 1603 w 2269"/>
                      <a:gd name="T103" fmla="*/ 200 h 1523"/>
                      <a:gd name="T104" fmla="*/ 1769 w 2269"/>
                      <a:gd name="T105" fmla="*/ 199 h 1523"/>
                      <a:gd name="T106" fmla="*/ 1789 w 2269"/>
                      <a:gd name="T107" fmla="*/ 221 h 1523"/>
                      <a:gd name="T108" fmla="*/ 1789 w 2269"/>
                      <a:gd name="T109" fmla="*/ 737 h 1523"/>
                      <a:gd name="T110" fmla="*/ 1789 w 2269"/>
                      <a:gd name="T111" fmla="*/ 1247 h 1523"/>
                      <a:gd name="T112" fmla="*/ 1767 w 2269"/>
                      <a:gd name="T113" fmla="*/ 1271 h 152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</a:cxnLst>
                    <a:rect l="0" t="0" r="r" b="b"/>
                    <a:pathLst>
                      <a:path w="2269" h="1523">
                        <a:moveTo>
                          <a:pt x="2238" y="3"/>
                        </a:moveTo>
                        <a:cubicBezTo>
                          <a:pt x="1870" y="3"/>
                          <a:pt x="1502" y="3"/>
                          <a:pt x="1134" y="3"/>
                        </a:cubicBezTo>
                        <a:cubicBezTo>
                          <a:pt x="764" y="3"/>
                          <a:pt x="395" y="3"/>
                          <a:pt x="26" y="2"/>
                        </a:cubicBezTo>
                        <a:cubicBezTo>
                          <a:pt x="6" y="2"/>
                          <a:pt x="0" y="6"/>
                          <a:pt x="0" y="27"/>
                        </a:cubicBezTo>
                        <a:cubicBezTo>
                          <a:pt x="1" y="504"/>
                          <a:pt x="0" y="982"/>
                          <a:pt x="0" y="1459"/>
                        </a:cubicBezTo>
                        <a:cubicBezTo>
                          <a:pt x="0" y="1504"/>
                          <a:pt x="19" y="1523"/>
                          <a:pt x="65" y="1523"/>
                        </a:cubicBezTo>
                        <a:cubicBezTo>
                          <a:pt x="776" y="1523"/>
                          <a:pt x="1486" y="1523"/>
                          <a:pt x="2197" y="1523"/>
                        </a:cubicBezTo>
                        <a:cubicBezTo>
                          <a:pt x="2245" y="1523"/>
                          <a:pt x="2265" y="1503"/>
                          <a:pt x="2265" y="1455"/>
                        </a:cubicBezTo>
                        <a:cubicBezTo>
                          <a:pt x="2265" y="980"/>
                          <a:pt x="2265" y="506"/>
                          <a:pt x="2265" y="31"/>
                        </a:cubicBezTo>
                        <a:cubicBezTo>
                          <a:pt x="2265" y="0"/>
                          <a:pt x="2269" y="3"/>
                          <a:pt x="2238" y="3"/>
                        </a:cubicBezTo>
                        <a:close/>
                        <a:moveTo>
                          <a:pt x="879" y="1243"/>
                        </a:moveTo>
                        <a:cubicBezTo>
                          <a:pt x="781" y="1284"/>
                          <a:pt x="679" y="1294"/>
                          <a:pt x="574" y="1284"/>
                        </a:cubicBezTo>
                        <a:cubicBezTo>
                          <a:pt x="496" y="1276"/>
                          <a:pt x="421" y="1258"/>
                          <a:pt x="350" y="1224"/>
                        </a:cubicBezTo>
                        <a:cubicBezTo>
                          <a:pt x="335" y="1216"/>
                          <a:pt x="332" y="1209"/>
                          <a:pt x="337" y="1193"/>
                        </a:cubicBezTo>
                        <a:cubicBezTo>
                          <a:pt x="351" y="1142"/>
                          <a:pt x="364" y="1092"/>
                          <a:pt x="377" y="1041"/>
                        </a:cubicBezTo>
                        <a:cubicBezTo>
                          <a:pt x="380" y="1028"/>
                          <a:pt x="384" y="1024"/>
                          <a:pt x="398" y="1031"/>
                        </a:cubicBezTo>
                        <a:cubicBezTo>
                          <a:pt x="480" y="1072"/>
                          <a:pt x="567" y="1094"/>
                          <a:pt x="660" y="1087"/>
                        </a:cubicBezTo>
                        <a:cubicBezTo>
                          <a:pt x="713" y="1083"/>
                          <a:pt x="761" y="1067"/>
                          <a:pt x="794" y="1023"/>
                        </a:cubicBezTo>
                        <a:cubicBezTo>
                          <a:pt x="842" y="960"/>
                          <a:pt x="818" y="867"/>
                          <a:pt x="747" y="828"/>
                        </a:cubicBezTo>
                        <a:cubicBezTo>
                          <a:pt x="707" y="806"/>
                          <a:pt x="664" y="796"/>
                          <a:pt x="619" y="795"/>
                        </a:cubicBezTo>
                        <a:cubicBezTo>
                          <a:pt x="587" y="794"/>
                          <a:pt x="556" y="795"/>
                          <a:pt x="525" y="795"/>
                        </a:cubicBezTo>
                        <a:cubicBezTo>
                          <a:pt x="512" y="795"/>
                          <a:pt x="508" y="792"/>
                          <a:pt x="508" y="779"/>
                        </a:cubicBezTo>
                        <a:cubicBezTo>
                          <a:pt x="509" y="730"/>
                          <a:pt x="509" y="681"/>
                          <a:pt x="508" y="631"/>
                        </a:cubicBezTo>
                        <a:cubicBezTo>
                          <a:pt x="508" y="618"/>
                          <a:pt x="514" y="615"/>
                          <a:pt x="526" y="615"/>
                        </a:cubicBezTo>
                        <a:cubicBezTo>
                          <a:pt x="575" y="615"/>
                          <a:pt x="623" y="618"/>
                          <a:pt x="671" y="607"/>
                        </a:cubicBezTo>
                        <a:cubicBezTo>
                          <a:pt x="699" y="601"/>
                          <a:pt x="726" y="591"/>
                          <a:pt x="749" y="573"/>
                        </a:cubicBezTo>
                        <a:cubicBezTo>
                          <a:pt x="783" y="546"/>
                          <a:pt x="797" y="510"/>
                          <a:pt x="787" y="468"/>
                        </a:cubicBezTo>
                        <a:cubicBezTo>
                          <a:pt x="776" y="419"/>
                          <a:pt x="738" y="396"/>
                          <a:pt x="693" y="387"/>
                        </a:cubicBezTo>
                        <a:cubicBezTo>
                          <a:pt x="617" y="373"/>
                          <a:pt x="544" y="388"/>
                          <a:pt x="474" y="416"/>
                        </a:cubicBezTo>
                        <a:cubicBezTo>
                          <a:pt x="458" y="423"/>
                          <a:pt x="443" y="431"/>
                          <a:pt x="428" y="439"/>
                        </a:cubicBezTo>
                        <a:cubicBezTo>
                          <a:pt x="419" y="444"/>
                          <a:pt x="415" y="443"/>
                          <a:pt x="412" y="433"/>
                        </a:cubicBezTo>
                        <a:cubicBezTo>
                          <a:pt x="399" y="381"/>
                          <a:pt x="384" y="329"/>
                          <a:pt x="369" y="277"/>
                        </a:cubicBezTo>
                        <a:cubicBezTo>
                          <a:pt x="364" y="260"/>
                          <a:pt x="376" y="256"/>
                          <a:pt x="386" y="251"/>
                        </a:cubicBezTo>
                        <a:cubicBezTo>
                          <a:pt x="436" y="225"/>
                          <a:pt x="490" y="207"/>
                          <a:pt x="546" y="197"/>
                        </a:cubicBezTo>
                        <a:cubicBezTo>
                          <a:pt x="652" y="177"/>
                          <a:pt x="758" y="172"/>
                          <a:pt x="861" y="211"/>
                        </a:cubicBezTo>
                        <a:cubicBezTo>
                          <a:pt x="947" y="243"/>
                          <a:pt x="1010" y="299"/>
                          <a:pt x="1033" y="391"/>
                        </a:cubicBezTo>
                        <a:cubicBezTo>
                          <a:pt x="1064" y="516"/>
                          <a:pt x="1000" y="636"/>
                          <a:pt x="878" y="686"/>
                        </a:cubicBezTo>
                        <a:cubicBezTo>
                          <a:pt x="869" y="690"/>
                          <a:pt x="860" y="693"/>
                          <a:pt x="852" y="697"/>
                        </a:cubicBezTo>
                        <a:cubicBezTo>
                          <a:pt x="894" y="710"/>
                          <a:pt x="933" y="725"/>
                          <a:pt x="968" y="751"/>
                        </a:cubicBezTo>
                        <a:cubicBezTo>
                          <a:pt x="1030" y="795"/>
                          <a:pt x="1065" y="855"/>
                          <a:pt x="1073" y="931"/>
                        </a:cubicBezTo>
                        <a:cubicBezTo>
                          <a:pt x="1090" y="1085"/>
                          <a:pt x="993" y="1194"/>
                          <a:pt x="879" y="1243"/>
                        </a:cubicBezTo>
                        <a:close/>
                        <a:moveTo>
                          <a:pt x="1767" y="1271"/>
                        </a:moveTo>
                        <a:cubicBezTo>
                          <a:pt x="1702" y="1270"/>
                          <a:pt x="1637" y="1270"/>
                          <a:pt x="1573" y="1271"/>
                        </a:cubicBezTo>
                        <a:cubicBezTo>
                          <a:pt x="1554" y="1271"/>
                          <a:pt x="1549" y="1266"/>
                          <a:pt x="1549" y="1247"/>
                        </a:cubicBezTo>
                        <a:cubicBezTo>
                          <a:pt x="1549" y="980"/>
                          <a:pt x="1549" y="714"/>
                          <a:pt x="1549" y="447"/>
                        </a:cubicBezTo>
                        <a:cubicBezTo>
                          <a:pt x="1549" y="423"/>
                          <a:pt x="1549" y="423"/>
                          <a:pt x="1528" y="433"/>
                        </a:cubicBezTo>
                        <a:cubicBezTo>
                          <a:pt x="1474" y="459"/>
                          <a:pt x="1420" y="485"/>
                          <a:pt x="1367" y="512"/>
                        </a:cubicBezTo>
                        <a:cubicBezTo>
                          <a:pt x="1350" y="521"/>
                          <a:pt x="1344" y="516"/>
                          <a:pt x="1341" y="499"/>
                        </a:cubicBezTo>
                        <a:cubicBezTo>
                          <a:pt x="1331" y="447"/>
                          <a:pt x="1320" y="396"/>
                          <a:pt x="1308" y="345"/>
                        </a:cubicBezTo>
                        <a:cubicBezTo>
                          <a:pt x="1306" y="335"/>
                          <a:pt x="1308" y="331"/>
                          <a:pt x="1317" y="327"/>
                        </a:cubicBezTo>
                        <a:cubicBezTo>
                          <a:pt x="1405" y="286"/>
                          <a:pt x="1493" y="244"/>
                          <a:pt x="1581" y="203"/>
                        </a:cubicBezTo>
                        <a:cubicBezTo>
                          <a:pt x="1588" y="200"/>
                          <a:pt x="1595" y="200"/>
                          <a:pt x="1603" y="200"/>
                        </a:cubicBezTo>
                        <a:cubicBezTo>
                          <a:pt x="1658" y="200"/>
                          <a:pt x="1713" y="200"/>
                          <a:pt x="1769" y="199"/>
                        </a:cubicBezTo>
                        <a:cubicBezTo>
                          <a:pt x="1786" y="199"/>
                          <a:pt x="1789" y="205"/>
                          <a:pt x="1789" y="221"/>
                        </a:cubicBezTo>
                        <a:cubicBezTo>
                          <a:pt x="1789" y="393"/>
                          <a:pt x="1789" y="565"/>
                          <a:pt x="1789" y="737"/>
                        </a:cubicBezTo>
                        <a:cubicBezTo>
                          <a:pt x="1789" y="907"/>
                          <a:pt x="1789" y="1077"/>
                          <a:pt x="1789" y="1247"/>
                        </a:cubicBezTo>
                        <a:cubicBezTo>
                          <a:pt x="1789" y="1264"/>
                          <a:pt x="1786" y="1271"/>
                          <a:pt x="1767" y="127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1317" name="Group 1316"/>
              <p:cNvGrpSpPr/>
              <p:nvPr/>
            </p:nvGrpSpPr>
            <p:grpSpPr>
              <a:xfrm>
                <a:off x="16617342" y="2367809"/>
                <a:ext cx="182702" cy="182702"/>
                <a:chOff x="16349055" y="2629747"/>
                <a:chExt cx="182702" cy="182702"/>
              </a:xfrm>
            </p:grpSpPr>
            <p:sp>
              <p:nvSpPr>
                <p:cNvPr id="1365" name="Oval 1364"/>
                <p:cNvSpPr/>
                <p:nvPr/>
              </p:nvSpPr>
              <p:spPr>
                <a:xfrm>
                  <a:off x="16349055" y="2629747"/>
                  <a:ext cx="182702" cy="18270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1366" name="Group 811"/>
                <p:cNvGrpSpPr>
                  <a:grpSpLocks noChangeAspect="1"/>
                </p:cNvGrpSpPr>
                <p:nvPr/>
              </p:nvGrpSpPr>
              <p:grpSpPr bwMode="auto">
                <a:xfrm>
                  <a:off x="16374562" y="2656761"/>
                  <a:ext cx="131688" cy="110579"/>
                  <a:chOff x="8065" y="-446"/>
                  <a:chExt cx="418" cy="351"/>
                </a:xfrm>
                <a:solidFill>
                  <a:schemeClr val="accent2">
                    <a:lumMod val="50000"/>
                  </a:schemeClr>
                </a:solidFill>
              </p:grpSpPr>
              <p:sp>
                <p:nvSpPr>
                  <p:cNvPr id="1367" name="Freeform 812"/>
                  <p:cNvSpPr>
                    <a:spLocks/>
                  </p:cNvSpPr>
                  <p:nvPr/>
                </p:nvSpPr>
                <p:spPr bwMode="auto">
                  <a:xfrm>
                    <a:off x="8065" y="-118"/>
                    <a:ext cx="418" cy="23"/>
                  </a:xfrm>
                  <a:custGeom>
                    <a:avLst/>
                    <a:gdLst>
                      <a:gd name="T0" fmla="*/ 3008 w 6025"/>
                      <a:gd name="T1" fmla="*/ 336 h 337"/>
                      <a:gd name="T2" fmla="*/ 59 w 6025"/>
                      <a:gd name="T3" fmla="*/ 337 h 337"/>
                      <a:gd name="T4" fmla="*/ 2 w 6025"/>
                      <a:gd name="T5" fmla="*/ 281 h 337"/>
                      <a:gd name="T6" fmla="*/ 3 w 6025"/>
                      <a:gd name="T7" fmla="*/ 47 h 337"/>
                      <a:gd name="T8" fmla="*/ 43 w 6025"/>
                      <a:gd name="T9" fmla="*/ 8 h 337"/>
                      <a:gd name="T10" fmla="*/ 65 w 6025"/>
                      <a:gd name="T11" fmla="*/ 8 h 337"/>
                      <a:gd name="T12" fmla="*/ 5955 w 6025"/>
                      <a:gd name="T13" fmla="*/ 8 h 337"/>
                      <a:gd name="T14" fmla="*/ 6017 w 6025"/>
                      <a:gd name="T15" fmla="*/ 69 h 337"/>
                      <a:gd name="T16" fmla="*/ 6018 w 6025"/>
                      <a:gd name="T17" fmla="*/ 290 h 337"/>
                      <a:gd name="T18" fmla="*/ 5970 w 6025"/>
                      <a:gd name="T19" fmla="*/ 336 h 337"/>
                      <a:gd name="T20" fmla="*/ 4589 w 6025"/>
                      <a:gd name="T21" fmla="*/ 336 h 337"/>
                      <a:gd name="T22" fmla="*/ 3008 w 6025"/>
                      <a:gd name="T23" fmla="*/ 336 h 33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6025" h="337">
                        <a:moveTo>
                          <a:pt x="3008" y="336"/>
                        </a:moveTo>
                        <a:cubicBezTo>
                          <a:pt x="2025" y="336"/>
                          <a:pt x="1042" y="335"/>
                          <a:pt x="59" y="337"/>
                        </a:cubicBezTo>
                        <a:cubicBezTo>
                          <a:pt x="15" y="337"/>
                          <a:pt x="0" y="328"/>
                          <a:pt x="2" y="281"/>
                        </a:cubicBezTo>
                        <a:cubicBezTo>
                          <a:pt x="6" y="203"/>
                          <a:pt x="5" y="125"/>
                          <a:pt x="3" y="47"/>
                        </a:cubicBezTo>
                        <a:cubicBezTo>
                          <a:pt x="2" y="15"/>
                          <a:pt x="13" y="4"/>
                          <a:pt x="43" y="8"/>
                        </a:cubicBezTo>
                        <a:cubicBezTo>
                          <a:pt x="50" y="9"/>
                          <a:pt x="58" y="8"/>
                          <a:pt x="65" y="8"/>
                        </a:cubicBezTo>
                        <a:cubicBezTo>
                          <a:pt x="2029" y="8"/>
                          <a:pt x="3992" y="8"/>
                          <a:pt x="5955" y="8"/>
                        </a:cubicBezTo>
                        <a:cubicBezTo>
                          <a:pt x="6025" y="8"/>
                          <a:pt x="6017" y="0"/>
                          <a:pt x="6017" y="69"/>
                        </a:cubicBezTo>
                        <a:cubicBezTo>
                          <a:pt x="6017" y="143"/>
                          <a:pt x="6015" y="216"/>
                          <a:pt x="6018" y="290"/>
                        </a:cubicBezTo>
                        <a:cubicBezTo>
                          <a:pt x="6019" y="328"/>
                          <a:pt x="6006" y="336"/>
                          <a:pt x="5970" y="336"/>
                        </a:cubicBezTo>
                        <a:cubicBezTo>
                          <a:pt x="5510" y="335"/>
                          <a:pt x="5049" y="336"/>
                          <a:pt x="4589" y="336"/>
                        </a:cubicBezTo>
                        <a:cubicBezTo>
                          <a:pt x="4062" y="336"/>
                          <a:pt x="3535" y="336"/>
                          <a:pt x="3008" y="33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368" name="Freeform 813"/>
                  <p:cNvSpPr>
                    <a:spLocks/>
                  </p:cNvSpPr>
                  <p:nvPr/>
                </p:nvSpPr>
                <p:spPr bwMode="auto">
                  <a:xfrm>
                    <a:off x="8065" y="-342"/>
                    <a:ext cx="418" cy="23"/>
                  </a:xfrm>
                  <a:custGeom>
                    <a:avLst/>
                    <a:gdLst>
                      <a:gd name="T0" fmla="*/ 3008 w 6025"/>
                      <a:gd name="T1" fmla="*/ 336 h 337"/>
                      <a:gd name="T2" fmla="*/ 59 w 6025"/>
                      <a:gd name="T3" fmla="*/ 337 h 337"/>
                      <a:gd name="T4" fmla="*/ 2 w 6025"/>
                      <a:gd name="T5" fmla="*/ 281 h 337"/>
                      <a:gd name="T6" fmla="*/ 3 w 6025"/>
                      <a:gd name="T7" fmla="*/ 47 h 337"/>
                      <a:gd name="T8" fmla="*/ 43 w 6025"/>
                      <a:gd name="T9" fmla="*/ 8 h 337"/>
                      <a:gd name="T10" fmla="*/ 65 w 6025"/>
                      <a:gd name="T11" fmla="*/ 8 h 337"/>
                      <a:gd name="T12" fmla="*/ 5955 w 6025"/>
                      <a:gd name="T13" fmla="*/ 8 h 337"/>
                      <a:gd name="T14" fmla="*/ 6017 w 6025"/>
                      <a:gd name="T15" fmla="*/ 69 h 337"/>
                      <a:gd name="T16" fmla="*/ 6018 w 6025"/>
                      <a:gd name="T17" fmla="*/ 290 h 337"/>
                      <a:gd name="T18" fmla="*/ 5971 w 6025"/>
                      <a:gd name="T19" fmla="*/ 336 h 337"/>
                      <a:gd name="T20" fmla="*/ 4624 w 6025"/>
                      <a:gd name="T21" fmla="*/ 336 h 337"/>
                      <a:gd name="T22" fmla="*/ 3008 w 6025"/>
                      <a:gd name="T23" fmla="*/ 336 h 33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6025" h="337">
                        <a:moveTo>
                          <a:pt x="3008" y="336"/>
                        </a:moveTo>
                        <a:cubicBezTo>
                          <a:pt x="2025" y="336"/>
                          <a:pt x="1042" y="335"/>
                          <a:pt x="59" y="337"/>
                        </a:cubicBezTo>
                        <a:cubicBezTo>
                          <a:pt x="15" y="337"/>
                          <a:pt x="0" y="328"/>
                          <a:pt x="2" y="281"/>
                        </a:cubicBezTo>
                        <a:cubicBezTo>
                          <a:pt x="6" y="203"/>
                          <a:pt x="5" y="125"/>
                          <a:pt x="3" y="47"/>
                        </a:cubicBezTo>
                        <a:cubicBezTo>
                          <a:pt x="2" y="15"/>
                          <a:pt x="13" y="4"/>
                          <a:pt x="43" y="8"/>
                        </a:cubicBezTo>
                        <a:cubicBezTo>
                          <a:pt x="50" y="9"/>
                          <a:pt x="58" y="8"/>
                          <a:pt x="65" y="8"/>
                        </a:cubicBezTo>
                        <a:cubicBezTo>
                          <a:pt x="2028" y="8"/>
                          <a:pt x="3992" y="8"/>
                          <a:pt x="5955" y="8"/>
                        </a:cubicBezTo>
                        <a:cubicBezTo>
                          <a:pt x="6025" y="8"/>
                          <a:pt x="6017" y="0"/>
                          <a:pt x="6017" y="69"/>
                        </a:cubicBezTo>
                        <a:cubicBezTo>
                          <a:pt x="6017" y="143"/>
                          <a:pt x="6015" y="217"/>
                          <a:pt x="6018" y="290"/>
                        </a:cubicBezTo>
                        <a:cubicBezTo>
                          <a:pt x="6019" y="328"/>
                          <a:pt x="6007" y="337"/>
                          <a:pt x="5971" y="336"/>
                        </a:cubicBezTo>
                        <a:cubicBezTo>
                          <a:pt x="5522" y="335"/>
                          <a:pt x="5073" y="336"/>
                          <a:pt x="4624" y="336"/>
                        </a:cubicBezTo>
                        <a:cubicBezTo>
                          <a:pt x="4086" y="336"/>
                          <a:pt x="3547" y="336"/>
                          <a:pt x="3008" y="33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369" name="Freeform 814"/>
                  <p:cNvSpPr>
                    <a:spLocks/>
                  </p:cNvSpPr>
                  <p:nvPr/>
                </p:nvSpPr>
                <p:spPr bwMode="auto">
                  <a:xfrm>
                    <a:off x="8138" y="-446"/>
                    <a:ext cx="272" cy="96"/>
                  </a:xfrm>
                  <a:custGeom>
                    <a:avLst/>
                    <a:gdLst>
                      <a:gd name="T0" fmla="*/ 3923 w 3923"/>
                      <a:gd name="T1" fmla="*/ 1389 h 1389"/>
                      <a:gd name="T2" fmla="*/ 3403 w 3923"/>
                      <a:gd name="T3" fmla="*/ 1389 h 1389"/>
                      <a:gd name="T4" fmla="*/ 3351 w 3923"/>
                      <a:gd name="T5" fmla="*/ 1369 h 1389"/>
                      <a:gd name="T6" fmla="*/ 2351 w 3923"/>
                      <a:gd name="T7" fmla="*/ 662 h 1389"/>
                      <a:gd name="T8" fmla="*/ 1984 w 3923"/>
                      <a:gd name="T9" fmla="*/ 401 h 1389"/>
                      <a:gd name="T10" fmla="*/ 1926 w 3923"/>
                      <a:gd name="T11" fmla="*/ 407 h 1389"/>
                      <a:gd name="T12" fmla="*/ 1046 w 3923"/>
                      <a:gd name="T13" fmla="*/ 1030 h 1389"/>
                      <a:gd name="T14" fmla="*/ 562 w 3923"/>
                      <a:gd name="T15" fmla="*/ 1372 h 1389"/>
                      <a:gd name="T16" fmla="*/ 518 w 3923"/>
                      <a:gd name="T17" fmla="*/ 1389 h 1389"/>
                      <a:gd name="T18" fmla="*/ 18 w 3923"/>
                      <a:gd name="T19" fmla="*/ 1389 h 1389"/>
                      <a:gd name="T20" fmla="*/ 0 w 3923"/>
                      <a:gd name="T21" fmla="*/ 1384 h 1389"/>
                      <a:gd name="T22" fmla="*/ 208 w 3923"/>
                      <a:gd name="T23" fmla="*/ 1236 h 1389"/>
                      <a:gd name="T24" fmla="*/ 1708 w 3923"/>
                      <a:gd name="T25" fmla="*/ 173 h 1389"/>
                      <a:gd name="T26" fmla="*/ 1928 w 3923"/>
                      <a:gd name="T27" fmla="*/ 17 h 1389"/>
                      <a:gd name="T28" fmla="*/ 1990 w 3923"/>
                      <a:gd name="T29" fmla="*/ 18 h 1389"/>
                      <a:gd name="T30" fmla="*/ 3054 w 3923"/>
                      <a:gd name="T31" fmla="*/ 771 h 1389"/>
                      <a:gd name="T32" fmla="*/ 3898 w 3923"/>
                      <a:gd name="T33" fmla="*/ 1369 h 1389"/>
                      <a:gd name="T34" fmla="*/ 3923 w 3923"/>
                      <a:gd name="T35" fmla="*/ 1389 h 138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</a:cxnLst>
                    <a:rect l="0" t="0" r="r" b="b"/>
                    <a:pathLst>
                      <a:path w="3923" h="1389">
                        <a:moveTo>
                          <a:pt x="3923" y="1389"/>
                        </a:moveTo>
                        <a:cubicBezTo>
                          <a:pt x="3742" y="1389"/>
                          <a:pt x="3573" y="1388"/>
                          <a:pt x="3403" y="1389"/>
                        </a:cubicBezTo>
                        <a:cubicBezTo>
                          <a:pt x="3382" y="1389"/>
                          <a:pt x="3367" y="1379"/>
                          <a:pt x="3351" y="1369"/>
                        </a:cubicBezTo>
                        <a:cubicBezTo>
                          <a:pt x="3018" y="1133"/>
                          <a:pt x="2684" y="898"/>
                          <a:pt x="2351" y="662"/>
                        </a:cubicBezTo>
                        <a:cubicBezTo>
                          <a:pt x="2228" y="575"/>
                          <a:pt x="2105" y="489"/>
                          <a:pt x="1984" y="401"/>
                        </a:cubicBezTo>
                        <a:cubicBezTo>
                          <a:pt x="1959" y="383"/>
                          <a:pt x="1944" y="394"/>
                          <a:pt x="1926" y="407"/>
                        </a:cubicBezTo>
                        <a:cubicBezTo>
                          <a:pt x="1632" y="615"/>
                          <a:pt x="1339" y="822"/>
                          <a:pt x="1046" y="1030"/>
                        </a:cubicBezTo>
                        <a:cubicBezTo>
                          <a:pt x="884" y="1144"/>
                          <a:pt x="723" y="1258"/>
                          <a:pt x="562" y="1372"/>
                        </a:cubicBezTo>
                        <a:cubicBezTo>
                          <a:pt x="548" y="1382"/>
                          <a:pt x="536" y="1389"/>
                          <a:pt x="518" y="1389"/>
                        </a:cubicBezTo>
                        <a:cubicBezTo>
                          <a:pt x="351" y="1389"/>
                          <a:pt x="185" y="1389"/>
                          <a:pt x="18" y="1389"/>
                        </a:cubicBezTo>
                        <a:cubicBezTo>
                          <a:pt x="14" y="1389"/>
                          <a:pt x="10" y="1387"/>
                          <a:pt x="0" y="1384"/>
                        </a:cubicBezTo>
                        <a:cubicBezTo>
                          <a:pt x="72" y="1332"/>
                          <a:pt x="140" y="1284"/>
                          <a:pt x="208" y="1236"/>
                        </a:cubicBezTo>
                        <a:cubicBezTo>
                          <a:pt x="708" y="882"/>
                          <a:pt x="1208" y="527"/>
                          <a:pt x="1708" y="173"/>
                        </a:cubicBezTo>
                        <a:cubicBezTo>
                          <a:pt x="1782" y="121"/>
                          <a:pt x="1856" y="70"/>
                          <a:pt x="1928" y="17"/>
                        </a:cubicBezTo>
                        <a:cubicBezTo>
                          <a:pt x="1951" y="0"/>
                          <a:pt x="1966" y="1"/>
                          <a:pt x="1990" y="18"/>
                        </a:cubicBezTo>
                        <a:cubicBezTo>
                          <a:pt x="2344" y="269"/>
                          <a:pt x="2699" y="520"/>
                          <a:pt x="3054" y="771"/>
                        </a:cubicBezTo>
                        <a:cubicBezTo>
                          <a:pt x="3335" y="971"/>
                          <a:pt x="3616" y="1170"/>
                          <a:pt x="3898" y="1369"/>
                        </a:cubicBezTo>
                        <a:cubicBezTo>
                          <a:pt x="3904" y="1373"/>
                          <a:pt x="3909" y="1378"/>
                          <a:pt x="3923" y="138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370" name="Freeform 815"/>
                  <p:cNvSpPr>
                    <a:spLocks/>
                  </p:cNvSpPr>
                  <p:nvPr/>
                </p:nvSpPr>
                <p:spPr bwMode="auto">
                  <a:xfrm>
                    <a:off x="8199" y="-403"/>
                    <a:ext cx="150" cy="53"/>
                  </a:xfrm>
                  <a:custGeom>
                    <a:avLst/>
                    <a:gdLst>
                      <a:gd name="T0" fmla="*/ 2161 w 2161"/>
                      <a:gd name="T1" fmla="*/ 761 h 761"/>
                      <a:gd name="T2" fmla="*/ 0 w 2161"/>
                      <a:gd name="T3" fmla="*/ 761 h 761"/>
                      <a:gd name="T4" fmla="*/ 222 w 2161"/>
                      <a:gd name="T5" fmla="*/ 604 h 761"/>
                      <a:gd name="T6" fmla="*/ 1030 w 2161"/>
                      <a:gd name="T7" fmla="*/ 31 h 761"/>
                      <a:gd name="T8" fmla="*/ 1133 w 2161"/>
                      <a:gd name="T9" fmla="*/ 29 h 761"/>
                      <a:gd name="T10" fmla="*/ 2143 w 2161"/>
                      <a:gd name="T11" fmla="*/ 745 h 761"/>
                      <a:gd name="T12" fmla="*/ 2161 w 2161"/>
                      <a:gd name="T13" fmla="*/ 761 h 76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2161" h="761">
                        <a:moveTo>
                          <a:pt x="2161" y="761"/>
                        </a:moveTo>
                        <a:cubicBezTo>
                          <a:pt x="1438" y="761"/>
                          <a:pt x="724" y="761"/>
                          <a:pt x="0" y="761"/>
                        </a:cubicBezTo>
                        <a:cubicBezTo>
                          <a:pt x="79" y="705"/>
                          <a:pt x="150" y="654"/>
                          <a:pt x="222" y="604"/>
                        </a:cubicBezTo>
                        <a:cubicBezTo>
                          <a:pt x="491" y="413"/>
                          <a:pt x="761" y="223"/>
                          <a:pt x="1030" y="31"/>
                        </a:cubicBezTo>
                        <a:cubicBezTo>
                          <a:pt x="1067" y="5"/>
                          <a:pt x="1093" y="0"/>
                          <a:pt x="1133" y="29"/>
                        </a:cubicBezTo>
                        <a:cubicBezTo>
                          <a:pt x="1469" y="269"/>
                          <a:pt x="1806" y="507"/>
                          <a:pt x="2143" y="745"/>
                        </a:cubicBezTo>
                        <a:cubicBezTo>
                          <a:pt x="2148" y="748"/>
                          <a:pt x="2151" y="752"/>
                          <a:pt x="2161" y="76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371" name="Freeform 816"/>
                  <p:cNvSpPr>
                    <a:spLocks noEditPoints="1"/>
                  </p:cNvSpPr>
                  <p:nvPr/>
                </p:nvSpPr>
                <p:spPr bwMode="auto">
                  <a:xfrm>
                    <a:off x="8081" y="-313"/>
                    <a:ext cx="385" cy="188"/>
                  </a:xfrm>
                  <a:custGeom>
                    <a:avLst/>
                    <a:gdLst>
                      <a:gd name="T0" fmla="*/ 5547 w 5547"/>
                      <a:gd name="T1" fmla="*/ 53 h 2712"/>
                      <a:gd name="T2" fmla="*/ 5493 w 5547"/>
                      <a:gd name="T3" fmla="*/ 0 h 2712"/>
                      <a:gd name="T4" fmla="*/ 55 w 5547"/>
                      <a:gd name="T5" fmla="*/ 0 h 2712"/>
                      <a:gd name="T6" fmla="*/ 0 w 5547"/>
                      <a:gd name="T7" fmla="*/ 53 h 2712"/>
                      <a:gd name="T8" fmla="*/ 0 w 5547"/>
                      <a:gd name="T9" fmla="*/ 2657 h 2712"/>
                      <a:gd name="T10" fmla="*/ 57 w 5547"/>
                      <a:gd name="T11" fmla="*/ 2712 h 2712"/>
                      <a:gd name="T12" fmla="*/ 2771 w 5547"/>
                      <a:gd name="T13" fmla="*/ 2711 h 2712"/>
                      <a:gd name="T14" fmla="*/ 5495 w 5547"/>
                      <a:gd name="T15" fmla="*/ 2712 h 2712"/>
                      <a:gd name="T16" fmla="*/ 5547 w 5547"/>
                      <a:gd name="T17" fmla="*/ 2662 h 2712"/>
                      <a:gd name="T18" fmla="*/ 5547 w 5547"/>
                      <a:gd name="T19" fmla="*/ 53 h 2712"/>
                      <a:gd name="T20" fmla="*/ 1076 w 5547"/>
                      <a:gd name="T21" fmla="*/ 2075 h 2712"/>
                      <a:gd name="T22" fmla="*/ 612 w 5547"/>
                      <a:gd name="T23" fmla="*/ 2075 h 2712"/>
                      <a:gd name="T24" fmla="*/ 568 w 5547"/>
                      <a:gd name="T25" fmla="*/ 2029 h 2712"/>
                      <a:gd name="T26" fmla="*/ 568 w 5547"/>
                      <a:gd name="T27" fmla="*/ 1343 h 2712"/>
                      <a:gd name="T28" fmla="*/ 568 w 5547"/>
                      <a:gd name="T29" fmla="*/ 666 h 2712"/>
                      <a:gd name="T30" fmla="*/ 612 w 5547"/>
                      <a:gd name="T31" fmla="*/ 620 h 2712"/>
                      <a:gd name="T32" fmla="*/ 1076 w 5547"/>
                      <a:gd name="T33" fmla="*/ 620 h 2712"/>
                      <a:gd name="T34" fmla="*/ 1118 w 5547"/>
                      <a:gd name="T35" fmla="*/ 663 h 2712"/>
                      <a:gd name="T36" fmla="*/ 1118 w 5547"/>
                      <a:gd name="T37" fmla="*/ 2032 h 2712"/>
                      <a:gd name="T38" fmla="*/ 1076 w 5547"/>
                      <a:gd name="T39" fmla="*/ 2075 h 2712"/>
                      <a:gd name="T40" fmla="*/ 2368 w 5547"/>
                      <a:gd name="T41" fmla="*/ 2101 h 2712"/>
                      <a:gd name="T42" fmla="*/ 1894 w 5547"/>
                      <a:gd name="T43" fmla="*/ 2101 h 2712"/>
                      <a:gd name="T44" fmla="*/ 1852 w 5547"/>
                      <a:gd name="T45" fmla="*/ 2059 h 2712"/>
                      <a:gd name="T46" fmla="*/ 1853 w 5547"/>
                      <a:gd name="T47" fmla="*/ 1373 h 2712"/>
                      <a:gd name="T48" fmla="*/ 1852 w 5547"/>
                      <a:gd name="T49" fmla="*/ 695 h 2712"/>
                      <a:gd name="T50" fmla="*/ 1897 w 5547"/>
                      <a:gd name="T51" fmla="*/ 647 h 2712"/>
                      <a:gd name="T52" fmla="*/ 2371 w 5547"/>
                      <a:gd name="T53" fmla="*/ 647 h 2712"/>
                      <a:gd name="T54" fmla="*/ 2411 w 5547"/>
                      <a:gd name="T55" fmla="*/ 687 h 2712"/>
                      <a:gd name="T56" fmla="*/ 2411 w 5547"/>
                      <a:gd name="T57" fmla="*/ 2060 h 2712"/>
                      <a:gd name="T58" fmla="*/ 2368 w 5547"/>
                      <a:gd name="T59" fmla="*/ 2101 h 2712"/>
                      <a:gd name="T60" fmla="*/ 3695 w 5547"/>
                      <a:gd name="T61" fmla="*/ 2062 h 2712"/>
                      <a:gd name="T62" fmla="*/ 3655 w 5547"/>
                      <a:gd name="T63" fmla="*/ 2101 h 2712"/>
                      <a:gd name="T64" fmla="*/ 3186 w 5547"/>
                      <a:gd name="T65" fmla="*/ 2101 h 2712"/>
                      <a:gd name="T66" fmla="*/ 3145 w 5547"/>
                      <a:gd name="T67" fmla="*/ 2057 h 2712"/>
                      <a:gd name="T68" fmla="*/ 3146 w 5547"/>
                      <a:gd name="T69" fmla="*/ 1375 h 2712"/>
                      <a:gd name="T70" fmla="*/ 3145 w 5547"/>
                      <a:gd name="T71" fmla="*/ 693 h 2712"/>
                      <a:gd name="T72" fmla="*/ 3192 w 5547"/>
                      <a:gd name="T73" fmla="*/ 647 h 2712"/>
                      <a:gd name="T74" fmla="*/ 3653 w 5547"/>
                      <a:gd name="T75" fmla="*/ 647 h 2712"/>
                      <a:gd name="T76" fmla="*/ 3696 w 5547"/>
                      <a:gd name="T77" fmla="*/ 689 h 2712"/>
                      <a:gd name="T78" fmla="*/ 3695 w 5547"/>
                      <a:gd name="T79" fmla="*/ 2062 h 2712"/>
                      <a:gd name="T80" fmla="*/ 4980 w 5547"/>
                      <a:gd name="T81" fmla="*/ 2060 h 2712"/>
                      <a:gd name="T82" fmla="*/ 4940 w 5547"/>
                      <a:gd name="T83" fmla="*/ 2101 h 2712"/>
                      <a:gd name="T84" fmla="*/ 4471 w 5547"/>
                      <a:gd name="T85" fmla="*/ 2101 h 2712"/>
                      <a:gd name="T86" fmla="*/ 4429 w 5547"/>
                      <a:gd name="T87" fmla="*/ 2058 h 2712"/>
                      <a:gd name="T88" fmla="*/ 4430 w 5547"/>
                      <a:gd name="T89" fmla="*/ 1372 h 2712"/>
                      <a:gd name="T90" fmla="*/ 4429 w 5547"/>
                      <a:gd name="T91" fmla="*/ 694 h 2712"/>
                      <a:gd name="T92" fmla="*/ 4475 w 5547"/>
                      <a:gd name="T93" fmla="*/ 647 h 2712"/>
                      <a:gd name="T94" fmla="*/ 4936 w 5547"/>
                      <a:gd name="T95" fmla="*/ 647 h 2712"/>
                      <a:gd name="T96" fmla="*/ 4980 w 5547"/>
                      <a:gd name="T97" fmla="*/ 688 h 2712"/>
                      <a:gd name="T98" fmla="*/ 4980 w 5547"/>
                      <a:gd name="T99" fmla="*/ 2060 h 271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</a:cxnLst>
                    <a:rect l="0" t="0" r="r" b="b"/>
                    <a:pathLst>
                      <a:path w="5547" h="2712">
                        <a:moveTo>
                          <a:pt x="5547" y="53"/>
                        </a:moveTo>
                        <a:cubicBezTo>
                          <a:pt x="5547" y="10"/>
                          <a:pt x="5535" y="0"/>
                          <a:pt x="5493" y="0"/>
                        </a:cubicBezTo>
                        <a:cubicBezTo>
                          <a:pt x="3680" y="1"/>
                          <a:pt x="1867" y="1"/>
                          <a:pt x="55" y="0"/>
                        </a:cubicBezTo>
                        <a:cubicBezTo>
                          <a:pt x="13" y="0"/>
                          <a:pt x="0" y="10"/>
                          <a:pt x="0" y="53"/>
                        </a:cubicBezTo>
                        <a:cubicBezTo>
                          <a:pt x="2" y="921"/>
                          <a:pt x="2" y="1789"/>
                          <a:pt x="0" y="2657"/>
                        </a:cubicBezTo>
                        <a:cubicBezTo>
                          <a:pt x="0" y="2703"/>
                          <a:pt x="13" y="2712"/>
                          <a:pt x="57" y="2712"/>
                        </a:cubicBezTo>
                        <a:cubicBezTo>
                          <a:pt x="962" y="2711"/>
                          <a:pt x="1867" y="2711"/>
                          <a:pt x="2771" y="2711"/>
                        </a:cubicBezTo>
                        <a:cubicBezTo>
                          <a:pt x="3679" y="2711"/>
                          <a:pt x="4587" y="2711"/>
                          <a:pt x="5495" y="2712"/>
                        </a:cubicBezTo>
                        <a:cubicBezTo>
                          <a:pt x="5534" y="2712"/>
                          <a:pt x="5547" y="2703"/>
                          <a:pt x="5547" y="2662"/>
                        </a:cubicBezTo>
                        <a:cubicBezTo>
                          <a:pt x="5546" y="1792"/>
                          <a:pt x="5546" y="923"/>
                          <a:pt x="5547" y="53"/>
                        </a:cubicBezTo>
                        <a:close/>
                        <a:moveTo>
                          <a:pt x="1076" y="2075"/>
                        </a:moveTo>
                        <a:cubicBezTo>
                          <a:pt x="922" y="2073"/>
                          <a:pt x="766" y="2073"/>
                          <a:pt x="612" y="2075"/>
                        </a:cubicBezTo>
                        <a:cubicBezTo>
                          <a:pt x="575" y="2075"/>
                          <a:pt x="567" y="2063"/>
                          <a:pt x="568" y="2029"/>
                        </a:cubicBezTo>
                        <a:cubicBezTo>
                          <a:pt x="569" y="1801"/>
                          <a:pt x="568" y="1572"/>
                          <a:pt x="568" y="1343"/>
                        </a:cubicBezTo>
                        <a:cubicBezTo>
                          <a:pt x="568" y="1117"/>
                          <a:pt x="569" y="891"/>
                          <a:pt x="568" y="666"/>
                        </a:cubicBezTo>
                        <a:cubicBezTo>
                          <a:pt x="567" y="632"/>
                          <a:pt x="575" y="620"/>
                          <a:pt x="612" y="620"/>
                        </a:cubicBezTo>
                        <a:cubicBezTo>
                          <a:pt x="766" y="622"/>
                          <a:pt x="922" y="622"/>
                          <a:pt x="1076" y="620"/>
                        </a:cubicBezTo>
                        <a:cubicBezTo>
                          <a:pt x="1110" y="620"/>
                          <a:pt x="1118" y="631"/>
                          <a:pt x="1118" y="663"/>
                        </a:cubicBezTo>
                        <a:cubicBezTo>
                          <a:pt x="1117" y="1119"/>
                          <a:pt x="1117" y="1576"/>
                          <a:pt x="1118" y="2032"/>
                        </a:cubicBezTo>
                        <a:cubicBezTo>
                          <a:pt x="1118" y="2064"/>
                          <a:pt x="1110" y="2075"/>
                          <a:pt x="1076" y="2075"/>
                        </a:cubicBezTo>
                        <a:close/>
                        <a:moveTo>
                          <a:pt x="2368" y="2101"/>
                        </a:moveTo>
                        <a:cubicBezTo>
                          <a:pt x="2210" y="2100"/>
                          <a:pt x="2052" y="2099"/>
                          <a:pt x="1894" y="2101"/>
                        </a:cubicBezTo>
                        <a:cubicBezTo>
                          <a:pt x="1861" y="2101"/>
                          <a:pt x="1852" y="2092"/>
                          <a:pt x="1852" y="2059"/>
                        </a:cubicBezTo>
                        <a:cubicBezTo>
                          <a:pt x="1853" y="1830"/>
                          <a:pt x="1853" y="1601"/>
                          <a:pt x="1853" y="1373"/>
                        </a:cubicBezTo>
                        <a:cubicBezTo>
                          <a:pt x="1853" y="1147"/>
                          <a:pt x="1853" y="921"/>
                          <a:pt x="1852" y="695"/>
                        </a:cubicBezTo>
                        <a:cubicBezTo>
                          <a:pt x="1852" y="660"/>
                          <a:pt x="1859" y="646"/>
                          <a:pt x="1897" y="647"/>
                        </a:cubicBezTo>
                        <a:cubicBezTo>
                          <a:pt x="2055" y="649"/>
                          <a:pt x="2213" y="649"/>
                          <a:pt x="2371" y="647"/>
                        </a:cubicBezTo>
                        <a:cubicBezTo>
                          <a:pt x="2402" y="647"/>
                          <a:pt x="2411" y="656"/>
                          <a:pt x="2411" y="687"/>
                        </a:cubicBezTo>
                        <a:cubicBezTo>
                          <a:pt x="2410" y="1145"/>
                          <a:pt x="2410" y="1602"/>
                          <a:pt x="2411" y="2060"/>
                        </a:cubicBezTo>
                        <a:cubicBezTo>
                          <a:pt x="2411" y="2094"/>
                          <a:pt x="2400" y="2101"/>
                          <a:pt x="2368" y="2101"/>
                        </a:cubicBezTo>
                        <a:close/>
                        <a:moveTo>
                          <a:pt x="3695" y="2062"/>
                        </a:moveTo>
                        <a:cubicBezTo>
                          <a:pt x="3696" y="2093"/>
                          <a:pt x="3685" y="2101"/>
                          <a:pt x="3655" y="2101"/>
                        </a:cubicBezTo>
                        <a:cubicBezTo>
                          <a:pt x="3498" y="2100"/>
                          <a:pt x="3342" y="2099"/>
                          <a:pt x="3186" y="2101"/>
                        </a:cubicBezTo>
                        <a:cubicBezTo>
                          <a:pt x="3150" y="2102"/>
                          <a:pt x="3145" y="2088"/>
                          <a:pt x="3145" y="2057"/>
                        </a:cubicBezTo>
                        <a:cubicBezTo>
                          <a:pt x="3146" y="1830"/>
                          <a:pt x="3146" y="1603"/>
                          <a:pt x="3146" y="1375"/>
                        </a:cubicBezTo>
                        <a:cubicBezTo>
                          <a:pt x="3146" y="1148"/>
                          <a:pt x="3147" y="921"/>
                          <a:pt x="3145" y="693"/>
                        </a:cubicBezTo>
                        <a:cubicBezTo>
                          <a:pt x="3145" y="656"/>
                          <a:pt x="3156" y="647"/>
                          <a:pt x="3192" y="647"/>
                        </a:cubicBezTo>
                        <a:cubicBezTo>
                          <a:pt x="3346" y="649"/>
                          <a:pt x="3499" y="649"/>
                          <a:pt x="3653" y="647"/>
                        </a:cubicBezTo>
                        <a:cubicBezTo>
                          <a:pt x="3685" y="647"/>
                          <a:pt x="3696" y="655"/>
                          <a:pt x="3696" y="689"/>
                        </a:cubicBezTo>
                        <a:cubicBezTo>
                          <a:pt x="3694" y="1146"/>
                          <a:pt x="3695" y="1604"/>
                          <a:pt x="3695" y="2062"/>
                        </a:cubicBezTo>
                        <a:close/>
                        <a:moveTo>
                          <a:pt x="4980" y="2060"/>
                        </a:moveTo>
                        <a:cubicBezTo>
                          <a:pt x="4980" y="2091"/>
                          <a:pt x="4972" y="2101"/>
                          <a:pt x="4940" y="2101"/>
                        </a:cubicBezTo>
                        <a:cubicBezTo>
                          <a:pt x="4784" y="2100"/>
                          <a:pt x="4627" y="2099"/>
                          <a:pt x="4471" y="2101"/>
                        </a:cubicBezTo>
                        <a:cubicBezTo>
                          <a:pt x="4437" y="2102"/>
                          <a:pt x="4429" y="2091"/>
                          <a:pt x="4429" y="2058"/>
                        </a:cubicBezTo>
                        <a:cubicBezTo>
                          <a:pt x="4431" y="1829"/>
                          <a:pt x="4430" y="1601"/>
                          <a:pt x="4430" y="1372"/>
                        </a:cubicBezTo>
                        <a:cubicBezTo>
                          <a:pt x="4430" y="1146"/>
                          <a:pt x="4431" y="920"/>
                          <a:pt x="4429" y="694"/>
                        </a:cubicBezTo>
                        <a:cubicBezTo>
                          <a:pt x="4429" y="658"/>
                          <a:pt x="4438" y="646"/>
                          <a:pt x="4475" y="647"/>
                        </a:cubicBezTo>
                        <a:cubicBezTo>
                          <a:pt x="4629" y="649"/>
                          <a:pt x="4782" y="649"/>
                          <a:pt x="4936" y="647"/>
                        </a:cubicBezTo>
                        <a:cubicBezTo>
                          <a:pt x="4967" y="647"/>
                          <a:pt x="4980" y="652"/>
                          <a:pt x="4980" y="688"/>
                        </a:cubicBezTo>
                        <a:cubicBezTo>
                          <a:pt x="4979" y="1145"/>
                          <a:pt x="4979" y="1603"/>
                          <a:pt x="4980" y="206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1318" name="Group 1317"/>
              <p:cNvGrpSpPr/>
              <p:nvPr/>
            </p:nvGrpSpPr>
            <p:grpSpPr>
              <a:xfrm>
                <a:off x="16877692" y="2882107"/>
                <a:ext cx="182702" cy="182702"/>
                <a:chOff x="16349055" y="2327275"/>
                <a:chExt cx="182702" cy="182702"/>
              </a:xfrm>
            </p:grpSpPr>
            <p:sp>
              <p:nvSpPr>
                <p:cNvPr id="1358" name="Oval 1357"/>
                <p:cNvSpPr/>
                <p:nvPr/>
              </p:nvSpPr>
              <p:spPr>
                <a:xfrm>
                  <a:off x="16349055" y="2327275"/>
                  <a:ext cx="182702" cy="18270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1359" name="Group 796"/>
                <p:cNvGrpSpPr>
                  <a:grpSpLocks noChangeAspect="1"/>
                </p:cNvGrpSpPr>
                <p:nvPr/>
              </p:nvGrpSpPr>
              <p:grpSpPr bwMode="auto">
                <a:xfrm>
                  <a:off x="16384305" y="2364762"/>
                  <a:ext cx="119439" cy="96873"/>
                  <a:chOff x="8435" y="-69"/>
                  <a:chExt cx="434" cy="352"/>
                </a:xfrm>
                <a:solidFill>
                  <a:schemeClr val="accent2">
                    <a:lumMod val="50000"/>
                  </a:schemeClr>
                </a:solidFill>
              </p:grpSpPr>
              <p:sp>
                <p:nvSpPr>
                  <p:cNvPr id="1360" name="Freeform 797"/>
                  <p:cNvSpPr>
                    <a:spLocks/>
                  </p:cNvSpPr>
                  <p:nvPr/>
                </p:nvSpPr>
                <p:spPr bwMode="auto">
                  <a:xfrm>
                    <a:off x="8492" y="115"/>
                    <a:ext cx="178" cy="167"/>
                  </a:xfrm>
                  <a:custGeom>
                    <a:avLst/>
                    <a:gdLst>
                      <a:gd name="T0" fmla="*/ 840 w 1077"/>
                      <a:gd name="T1" fmla="*/ 666 h 1010"/>
                      <a:gd name="T2" fmla="*/ 840 w 1077"/>
                      <a:gd name="T3" fmla="*/ 643 h 1010"/>
                      <a:gd name="T4" fmla="*/ 840 w 1077"/>
                      <a:gd name="T5" fmla="*/ 23 h 1010"/>
                      <a:gd name="T6" fmla="*/ 862 w 1077"/>
                      <a:gd name="T7" fmla="*/ 0 h 1010"/>
                      <a:gd name="T8" fmla="*/ 1056 w 1077"/>
                      <a:gd name="T9" fmla="*/ 0 h 1010"/>
                      <a:gd name="T10" fmla="*/ 1077 w 1077"/>
                      <a:gd name="T11" fmla="*/ 20 h 1010"/>
                      <a:gd name="T12" fmla="*/ 1077 w 1077"/>
                      <a:gd name="T13" fmla="*/ 990 h 1010"/>
                      <a:gd name="T14" fmla="*/ 1056 w 1077"/>
                      <a:gd name="T15" fmla="*/ 1010 h 1010"/>
                      <a:gd name="T16" fmla="*/ 860 w 1077"/>
                      <a:gd name="T17" fmla="*/ 1010 h 1010"/>
                      <a:gd name="T18" fmla="*/ 829 w 1077"/>
                      <a:gd name="T19" fmla="*/ 996 h 1010"/>
                      <a:gd name="T20" fmla="*/ 617 w 1077"/>
                      <a:gd name="T21" fmla="*/ 757 h 1010"/>
                      <a:gd name="T22" fmla="*/ 471 w 1077"/>
                      <a:gd name="T23" fmla="*/ 593 h 1010"/>
                      <a:gd name="T24" fmla="*/ 257 w 1077"/>
                      <a:gd name="T25" fmla="*/ 353 h 1010"/>
                      <a:gd name="T26" fmla="*/ 236 w 1077"/>
                      <a:gd name="T27" fmla="*/ 335 h 1010"/>
                      <a:gd name="T28" fmla="*/ 236 w 1077"/>
                      <a:gd name="T29" fmla="*/ 358 h 1010"/>
                      <a:gd name="T30" fmla="*/ 237 w 1077"/>
                      <a:gd name="T31" fmla="*/ 986 h 1010"/>
                      <a:gd name="T32" fmla="*/ 212 w 1077"/>
                      <a:gd name="T33" fmla="*/ 1010 h 1010"/>
                      <a:gd name="T34" fmla="*/ 18 w 1077"/>
                      <a:gd name="T35" fmla="*/ 1010 h 1010"/>
                      <a:gd name="T36" fmla="*/ 0 w 1077"/>
                      <a:gd name="T37" fmla="*/ 992 h 1010"/>
                      <a:gd name="T38" fmla="*/ 0 w 1077"/>
                      <a:gd name="T39" fmla="*/ 18 h 1010"/>
                      <a:gd name="T40" fmla="*/ 17 w 1077"/>
                      <a:gd name="T41" fmla="*/ 0 h 1010"/>
                      <a:gd name="T42" fmla="*/ 225 w 1077"/>
                      <a:gd name="T43" fmla="*/ 0 h 1010"/>
                      <a:gd name="T44" fmla="*/ 249 w 1077"/>
                      <a:gd name="T45" fmla="*/ 12 h 1010"/>
                      <a:gd name="T46" fmla="*/ 602 w 1077"/>
                      <a:gd name="T47" fmla="*/ 406 h 1010"/>
                      <a:gd name="T48" fmla="*/ 827 w 1077"/>
                      <a:gd name="T49" fmla="*/ 658 h 1010"/>
                      <a:gd name="T50" fmla="*/ 840 w 1077"/>
                      <a:gd name="T51" fmla="*/ 666 h 10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</a:cxnLst>
                    <a:rect l="0" t="0" r="r" b="b"/>
                    <a:pathLst>
                      <a:path w="1077" h="1010">
                        <a:moveTo>
                          <a:pt x="840" y="666"/>
                        </a:moveTo>
                        <a:cubicBezTo>
                          <a:pt x="840" y="658"/>
                          <a:pt x="840" y="650"/>
                          <a:pt x="840" y="643"/>
                        </a:cubicBezTo>
                        <a:cubicBezTo>
                          <a:pt x="840" y="436"/>
                          <a:pt x="841" y="230"/>
                          <a:pt x="840" y="23"/>
                        </a:cubicBezTo>
                        <a:cubicBezTo>
                          <a:pt x="840" y="6"/>
                          <a:pt x="843" y="0"/>
                          <a:pt x="862" y="0"/>
                        </a:cubicBezTo>
                        <a:cubicBezTo>
                          <a:pt x="926" y="1"/>
                          <a:pt x="991" y="1"/>
                          <a:pt x="1056" y="0"/>
                        </a:cubicBezTo>
                        <a:cubicBezTo>
                          <a:pt x="1070" y="0"/>
                          <a:pt x="1077" y="3"/>
                          <a:pt x="1077" y="20"/>
                        </a:cubicBezTo>
                        <a:cubicBezTo>
                          <a:pt x="1076" y="343"/>
                          <a:pt x="1076" y="666"/>
                          <a:pt x="1077" y="990"/>
                        </a:cubicBezTo>
                        <a:cubicBezTo>
                          <a:pt x="1077" y="1006"/>
                          <a:pt x="1071" y="1010"/>
                          <a:pt x="1056" y="1010"/>
                        </a:cubicBezTo>
                        <a:cubicBezTo>
                          <a:pt x="991" y="1009"/>
                          <a:pt x="925" y="1009"/>
                          <a:pt x="860" y="1010"/>
                        </a:cubicBezTo>
                        <a:cubicBezTo>
                          <a:pt x="847" y="1010"/>
                          <a:pt x="838" y="1006"/>
                          <a:pt x="829" y="996"/>
                        </a:cubicBezTo>
                        <a:cubicBezTo>
                          <a:pt x="759" y="916"/>
                          <a:pt x="688" y="837"/>
                          <a:pt x="617" y="757"/>
                        </a:cubicBezTo>
                        <a:cubicBezTo>
                          <a:pt x="568" y="702"/>
                          <a:pt x="519" y="648"/>
                          <a:pt x="471" y="593"/>
                        </a:cubicBezTo>
                        <a:cubicBezTo>
                          <a:pt x="399" y="513"/>
                          <a:pt x="328" y="433"/>
                          <a:pt x="257" y="353"/>
                        </a:cubicBezTo>
                        <a:cubicBezTo>
                          <a:pt x="252" y="347"/>
                          <a:pt x="247" y="339"/>
                          <a:pt x="236" y="335"/>
                        </a:cubicBezTo>
                        <a:cubicBezTo>
                          <a:pt x="236" y="344"/>
                          <a:pt x="236" y="351"/>
                          <a:pt x="236" y="358"/>
                        </a:cubicBezTo>
                        <a:cubicBezTo>
                          <a:pt x="236" y="567"/>
                          <a:pt x="236" y="776"/>
                          <a:pt x="237" y="986"/>
                        </a:cubicBezTo>
                        <a:cubicBezTo>
                          <a:pt x="237" y="1005"/>
                          <a:pt x="231" y="1010"/>
                          <a:pt x="212" y="1010"/>
                        </a:cubicBezTo>
                        <a:cubicBezTo>
                          <a:pt x="148" y="1009"/>
                          <a:pt x="83" y="1009"/>
                          <a:pt x="18" y="1010"/>
                        </a:cubicBezTo>
                        <a:cubicBezTo>
                          <a:pt x="5" y="1010"/>
                          <a:pt x="0" y="1006"/>
                          <a:pt x="0" y="992"/>
                        </a:cubicBezTo>
                        <a:cubicBezTo>
                          <a:pt x="0" y="667"/>
                          <a:pt x="0" y="342"/>
                          <a:pt x="0" y="18"/>
                        </a:cubicBezTo>
                        <a:cubicBezTo>
                          <a:pt x="0" y="5"/>
                          <a:pt x="4" y="0"/>
                          <a:pt x="17" y="0"/>
                        </a:cubicBezTo>
                        <a:cubicBezTo>
                          <a:pt x="86" y="1"/>
                          <a:pt x="156" y="1"/>
                          <a:pt x="225" y="0"/>
                        </a:cubicBezTo>
                        <a:cubicBezTo>
                          <a:pt x="236" y="0"/>
                          <a:pt x="242" y="5"/>
                          <a:pt x="249" y="12"/>
                        </a:cubicBezTo>
                        <a:cubicBezTo>
                          <a:pt x="367" y="144"/>
                          <a:pt x="485" y="275"/>
                          <a:pt x="602" y="406"/>
                        </a:cubicBezTo>
                        <a:cubicBezTo>
                          <a:pt x="677" y="490"/>
                          <a:pt x="752" y="574"/>
                          <a:pt x="827" y="658"/>
                        </a:cubicBezTo>
                        <a:cubicBezTo>
                          <a:pt x="830" y="661"/>
                          <a:pt x="832" y="665"/>
                          <a:pt x="840" y="66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361" name="Freeform 798"/>
                  <p:cNvSpPr>
                    <a:spLocks/>
                  </p:cNvSpPr>
                  <p:nvPr/>
                </p:nvSpPr>
                <p:spPr bwMode="auto">
                  <a:xfrm>
                    <a:off x="8686" y="115"/>
                    <a:ext cx="183" cy="168"/>
                  </a:xfrm>
                  <a:custGeom>
                    <a:avLst/>
                    <a:gdLst>
                      <a:gd name="T0" fmla="*/ 695 w 1110"/>
                      <a:gd name="T1" fmla="*/ 1009 h 1011"/>
                      <a:gd name="T2" fmla="*/ 319 w 1110"/>
                      <a:gd name="T3" fmla="*/ 1009 h 1011"/>
                      <a:gd name="T4" fmla="*/ 28 w 1110"/>
                      <a:gd name="T5" fmla="*/ 825 h 1011"/>
                      <a:gd name="T6" fmla="*/ 1 w 1110"/>
                      <a:gd name="T7" fmla="*/ 712 h 1011"/>
                      <a:gd name="T8" fmla="*/ 1 w 1110"/>
                      <a:gd name="T9" fmla="*/ 300 h 1011"/>
                      <a:gd name="T10" fmla="*/ 246 w 1110"/>
                      <a:gd name="T11" fmla="*/ 9 h 1011"/>
                      <a:gd name="T12" fmla="*/ 335 w 1110"/>
                      <a:gd name="T13" fmla="*/ 1 h 1011"/>
                      <a:gd name="T14" fmla="*/ 1085 w 1110"/>
                      <a:gd name="T15" fmla="*/ 0 h 1011"/>
                      <a:gd name="T16" fmla="*/ 1109 w 1110"/>
                      <a:gd name="T17" fmla="*/ 23 h 1011"/>
                      <a:gd name="T18" fmla="*/ 1109 w 1110"/>
                      <a:gd name="T19" fmla="*/ 215 h 1011"/>
                      <a:gd name="T20" fmla="*/ 1087 w 1110"/>
                      <a:gd name="T21" fmla="*/ 237 h 1011"/>
                      <a:gd name="T22" fmla="*/ 331 w 1110"/>
                      <a:gd name="T23" fmla="*/ 237 h 1011"/>
                      <a:gd name="T24" fmla="*/ 295 w 1110"/>
                      <a:gd name="T25" fmla="*/ 239 h 1011"/>
                      <a:gd name="T26" fmla="*/ 234 w 1110"/>
                      <a:gd name="T27" fmla="*/ 321 h 1011"/>
                      <a:gd name="T28" fmla="*/ 234 w 1110"/>
                      <a:gd name="T29" fmla="*/ 689 h 1011"/>
                      <a:gd name="T30" fmla="*/ 323 w 1110"/>
                      <a:gd name="T31" fmla="*/ 773 h 1011"/>
                      <a:gd name="T32" fmla="*/ 1083 w 1110"/>
                      <a:gd name="T33" fmla="*/ 773 h 1011"/>
                      <a:gd name="T34" fmla="*/ 1109 w 1110"/>
                      <a:gd name="T35" fmla="*/ 799 h 1011"/>
                      <a:gd name="T36" fmla="*/ 1109 w 1110"/>
                      <a:gd name="T37" fmla="*/ 987 h 1011"/>
                      <a:gd name="T38" fmla="*/ 1087 w 1110"/>
                      <a:gd name="T39" fmla="*/ 1010 h 1011"/>
                      <a:gd name="T40" fmla="*/ 695 w 1110"/>
                      <a:gd name="T41" fmla="*/ 1009 h 10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</a:cxnLst>
                    <a:rect l="0" t="0" r="r" b="b"/>
                    <a:pathLst>
                      <a:path w="1110" h="1011">
                        <a:moveTo>
                          <a:pt x="695" y="1009"/>
                        </a:moveTo>
                        <a:cubicBezTo>
                          <a:pt x="570" y="1009"/>
                          <a:pt x="444" y="1011"/>
                          <a:pt x="319" y="1009"/>
                        </a:cubicBezTo>
                        <a:cubicBezTo>
                          <a:pt x="186" y="1006"/>
                          <a:pt x="89" y="943"/>
                          <a:pt x="28" y="825"/>
                        </a:cubicBezTo>
                        <a:cubicBezTo>
                          <a:pt x="9" y="790"/>
                          <a:pt x="1" y="752"/>
                          <a:pt x="1" y="712"/>
                        </a:cubicBezTo>
                        <a:cubicBezTo>
                          <a:pt x="1" y="574"/>
                          <a:pt x="0" y="437"/>
                          <a:pt x="1" y="300"/>
                        </a:cubicBezTo>
                        <a:cubicBezTo>
                          <a:pt x="2" y="165"/>
                          <a:pt x="113" y="35"/>
                          <a:pt x="246" y="9"/>
                        </a:cubicBezTo>
                        <a:cubicBezTo>
                          <a:pt x="276" y="3"/>
                          <a:pt x="305" y="1"/>
                          <a:pt x="335" y="1"/>
                        </a:cubicBezTo>
                        <a:cubicBezTo>
                          <a:pt x="585" y="1"/>
                          <a:pt x="835" y="1"/>
                          <a:pt x="1085" y="0"/>
                        </a:cubicBezTo>
                        <a:cubicBezTo>
                          <a:pt x="1103" y="0"/>
                          <a:pt x="1110" y="4"/>
                          <a:pt x="1109" y="23"/>
                        </a:cubicBezTo>
                        <a:cubicBezTo>
                          <a:pt x="1108" y="87"/>
                          <a:pt x="1108" y="151"/>
                          <a:pt x="1109" y="215"/>
                        </a:cubicBezTo>
                        <a:cubicBezTo>
                          <a:pt x="1109" y="233"/>
                          <a:pt x="1104" y="237"/>
                          <a:pt x="1087" y="237"/>
                        </a:cubicBezTo>
                        <a:cubicBezTo>
                          <a:pt x="835" y="237"/>
                          <a:pt x="583" y="237"/>
                          <a:pt x="331" y="237"/>
                        </a:cubicBezTo>
                        <a:cubicBezTo>
                          <a:pt x="319" y="237"/>
                          <a:pt x="306" y="236"/>
                          <a:pt x="295" y="239"/>
                        </a:cubicBezTo>
                        <a:cubicBezTo>
                          <a:pt x="255" y="248"/>
                          <a:pt x="234" y="275"/>
                          <a:pt x="234" y="321"/>
                        </a:cubicBezTo>
                        <a:cubicBezTo>
                          <a:pt x="233" y="444"/>
                          <a:pt x="233" y="566"/>
                          <a:pt x="234" y="689"/>
                        </a:cubicBezTo>
                        <a:cubicBezTo>
                          <a:pt x="235" y="746"/>
                          <a:pt x="265" y="773"/>
                          <a:pt x="323" y="773"/>
                        </a:cubicBezTo>
                        <a:cubicBezTo>
                          <a:pt x="576" y="773"/>
                          <a:pt x="830" y="773"/>
                          <a:pt x="1083" y="773"/>
                        </a:cubicBezTo>
                        <a:cubicBezTo>
                          <a:pt x="1109" y="773"/>
                          <a:pt x="1109" y="773"/>
                          <a:pt x="1109" y="799"/>
                        </a:cubicBezTo>
                        <a:cubicBezTo>
                          <a:pt x="1109" y="862"/>
                          <a:pt x="1108" y="925"/>
                          <a:pt x="1109" y="987"/>
                        </a:cubicBezTo>
                        <a:cubicBezTo>
                          <a:pt x="1109" y="1005"/>
                          <a:pt x="1105" y="1010"/>
                          <a:pt x="1087" y="1010"/>
                        </a:cubicBezTo>
                        <a:cubicBezTo>
                          <a:pt x="956" y="1009"/>
                          <a:pt x="826" y="1009"/>
                          <a:pt x="695" y="100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362" name="Freeform 799"/>
                  <p:cNvSpPr>
                    <a:spLocks/>
                  </p:cNvSpPr>
                  <p:nvPr/>
                </p:nvSpPr>
                <p:spPr bwMode="auto">
                  <a:xfrm>
                    <a:off x="8602" y="-69"/>
                    <a:ext cx="223" cy="131"/>
                  </a:xfrm>
                  <a:custGeom>
                    <a:avLst/>
                    <a:gdLst>
                      <a:gd name="T0" fmla="*/ 1346 w 1346"/>
                      <a:gd name="T1" fmla="*/ 790 h 794"/>
                      <a:gd name="T2" fmla="*/ 0 w 1346"/>
                      <a:gd name="T3" fmla="*/ 787 h 794"/>
                      <a:gd name="T4" fmla="*/ 15 w 1346"/>
                      <a:gd name="T5" fmla="*/ 764 h 794"/>
                      <a:gd name="T6" fmla="*/ 237 w 1346"/>
                      <a:gd name="T7" fmla="*/ 507 h 794"/>
                      <a:gd name="T8" fmla="*/ 432 w 1346"/>
                      <a:gd name="T9" fmla="*/ 283 h 794"/>
                      <a:gd name="T10" fmla="*/ 648 w 1346"/>
                      <a:gd name="T11" fmla="*/ 32 h 794"/>
                      <a:gd name="T12" fmla="*/ 696 w 1346"/>
                      <a:gd name="T13" fmla="*/ 33 h 794"/>
                      <a:gd name="T14" fmla="*/ 879 w 1346"/>
                      <a:gd name="T15" fmla="*/ 246 h 794"/>
                      <a:gd name="T16" fmla="*/ 1088 w 1346"/>
                      <a:gd name="T17" fmla="*/ 490 h 794"/>
                      <a:gd name="T18" fmla="*/ 1293 w 1346"/>
                      <a:gd name="T19" fmla="*/ 728 h 794"/>
                      <a:gd name="T20" fmla="*/ 1346 w 1346"/>
                      <a:gd name="T21" fmla="*/ 790 h 79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1346" h="794">
                        <a:moveTo>
                          <a:pt x="1346" y="790"/>
                        </a:moveTo>
                        <a:cubicBezTo>
                          <a:pt x="895" y="794"/>
                          <a:pt x="449" y="786"/>
                          <a:pt x="0" y="787"/>
                        </a:cubicBezTo>
                        <a:cubicBezTo>
                          <a:pt x="2" y="777"/>
                          <a:pt x="9" y="771"/>
                          <a:pt x="15" y="764"/>
                        </a:cubicBezTo>
                        <a:cubicBezTo>
                          <a:pt x="89" y="678"/>
                          <a:pt x="163" y="593"/>
                          <a:pt x="237" y="507"/>
                        </a:cubicBezTo>
                        <a:cubicBezTo>
                          <a:pt x="302" y="432"/>
                          <a:pt x="367" y="358"/>
                          <a:pt x="432" y="283"/>
                        </a:cubicBezTo>
                        <a:cubicBezTo>
                          <a:pt x="504" y="199"/>
                          <a:pt x="576" y="115"/>
                          <a:pt x="648" y="32"/>
                        </a:cubicBezTo>
                        <a:cubicBezTo>
                          <a:pt x="676" y="0"/>
                          <a:pt x="668" y="0"/>
                          <a:pt x="696" y="33"/>
                        </a:cubicBezTo>
                        <a:cubicBezTo>
                          <a:pt x="758" y="103"/>
                          <a:pt x="818" y="175"/>
                          <a:pt x="879" y="246"/>
                        </a:cubicBezTo>
                        <a:cubicBezTo>
                          <a:pt x="949" y="328"/>
                          <a:pt x="1018" y="409"/>
                          <a:pt x="1088" y="490"/>
                        </a:cubicBezTo>
                        <a:cubicBezTo>
                          <a:pt x="1156" y="569"/>
                          <a:pt x="1224" y="649"/>
                          <a:pt x="1293" y="728"/>
                        </a:cubicBezTo>
                        <a:cubicBezTo>
                          <a:pt x="1310" y="748"/>
                          <a:pt x="1327" y="768"/>
                          <a:pt x="1346" y="79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363" name="Freeform 800"/>
                  <p:cNvSpPr>
                    <a:spLocks/>
                  </p:cNvSpPr>
                  <p:nvPr/>
                </p:nvSpPr>
                <p:spPr bwMode="auto">
                  <a:xfrm>
                    <a:off x="8435" y="-68"/>
                    <a:ext cx="174" cy="129"/>
                  </a:xfrm>
                  <a:custGeom>
                    <a:avLst/>
                    <a:gdLst>
                      <a:gd name="T0" fmla="*/ 0 w 1050"/>
                      <a:gd name="T1" fmla="*/ 780 h 782"/>
                      <a:gd name="T2" fmla="*/ 69 w 1050"/>
                      <a:gd name="T3" fmla="*/ 699 h 782"/>
                      <a:gd name="T4" fmla="*/ 349 w 1050"/>
                      <a:gd name="T5" fmla="*/ 376 h 782"/>
                      <a:gd name="T6" fmla="*/ 565 w 1050"/>
                      <a:gd name="T7" fmla="*/ 127 h 782"/>
                      <a:gd name="T8" fmla="*/ 664 w 1050"/>
                      <a:gd name="T9" fmla="*/ 12 h 782"/>
                      <a:gd name="T10" fmla="*/ 689 w 1050"/>
                      <a:gd name="T11" fmla="*/ 13 h 782"/>
                      <a:gd name="T12" fmla="*/ 871 w 1050"/>
                      <a:gd name="T13" fmla="*/ 225 h 782"/>
                      <a:gd name="T14" fmla="*/ 1043 w 1050"/>
                      <a:gd name="T15" fmla="*/ 425 h 782"/>
                      <a:gd name="T16" fmla="*/ 1042 w 1050"/>
                      <a:gd name="T17" fmla="*/ 447 h 782"/>
                      <a:gd name="T18" fmla="*/ 901 w 1050"/>
                      <a:gd name="T19" fmla="*/ 610 h 782"/>
                      <a:gd name="T20" fmla="*/ 763 w 1050"/>
                      <a:gd name="T21" fmla="*/ 770 h 782"/>
                      <a:gd name="T22" fmla="*/ 737 w 1050"/>
                      <a:gd name="T23" fmla="*/ 782 h 782"/>
                      <a:gd name="T24" fmla="*/ 11 w 1050"/>
                      <a:gd name="T25" fmla="*/ 781 h 782"/>
                      <a:gd name="T26" fmla="*/ 0 w 1050"/>
                      <a:gd name="T27" fmla="*/ 780 h 78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1050" h="782">
                        <a:moveTo>
                          <a:pt x="0" y="780"/>
                        </a:moveTo>
                        <a:cubicBezTo>
                          <a:pt x="25" y="751"/>
                          <a:pt x="47" y="725"/>
                          <a:pt x="69" y="699"/>
                        </a:cubicBezTo>
                        <a:cubicBezTo>
                          <a:pt x="162" y="591"/>
                          <a:pt x="256" y="484"/>
                          <a:pt x="349" y="376"/>
                        </a:cubicBezTo>
                        <a:cubicBezTo>
                          <a:pt x="421" y="293"/>
                          <a:pt x="493" y="210"/>
                          <a:pt x="565" y="127"/>
                        </a:cubicBezTo>
                        <a:cubicBezTo>
                          <a:pt x="598" y="89"/>
                          <a:pt x="631" y="51"/>
                          <a:pt x="664" y="12"/>
                        </a:cubicBezTo>
                        <a:cubicBezTo>
                          <a:pt x="673" y="0"/>
                          <a:pt x="679" y="0"/>
                          <a:pt x="689" y="13"/>
                        </a:cubicBezTo>
                        <a:cubicBezTo>
                          <a:pt x="749" y="84"/>
                          <a:pt x="810" y="154"/>
                          <a:pt x="871" y="225"/>
                        </a:cubicBezTo>
                        <a:cubicBezTo>
                          <a:pt x="928" y="292"/>
                          <a:pt x="985" y="358"/>
                          <a:pt x="1043" y="425"/>
                        </a:cubicBezTo>
                        <a:cubicBezTo>
                          <a:pt x="1050" y="433"/>
                          <a:pt x="1049" y="439"/>
                          <a:pt x="1042" y="447"/>
                        </a:cubicBezTo>
                        <a:cubicBezTo>
                          <a:pt x="995" y="501"/>
                          <a:pt x="948" y="556"/>
                          <a:pt x="901" y="610"/>
                        </a:cubicBezTo>
                        <a:cubicBezTo>
                          <a:pt x="855" y="663"/>
                          <a:pt x="809" y="716"/>
                          <a:pt x="763" y="770"/>
                        </a:cubicBezTo>
                        <a:cubicBezTo>
                          <a:pt x="756" y="778"/>
                          <a:pt x="748" y="782"/>
                          <a:pt x="737" y="782"/>
                        </a:cubicBezTo>
                        <a:cubicBezTo>
                          <a:pt x="495" y="781"/>
                          <a:pt x="253" y="781"/>
                          <a:pt x="11" y="781"/>
                        </a:cubicBezTo>
                        <a:cubicBezTo>
                          <a:pt x="9" y="781"/>
                          <a:pt x="7" y="781"/>
                          <a:pt x="0" y="78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364" name="Freeform 801"/>
                  <p:cNvSpPr>
                    <a:spLocks/>
                  </p:cNvSpPr>
                  <p:nvPr/>
                </p:nvSpPr>
                <p:spPr bwMode="auto">
                  <a:xfrm>
                    <a:off x="8437" y="115"/>
                    <a:ext cx="39" cy="168"/>
                  </a:xfrm>
                  <a:custGeom>
                    <a:avLst/>
                    <a:gdLst>
                      <a:gd name="T0" fmla="*/ 0 w 236"/>
                      <a:gd name="T1" fmla="*/ 507 h 1018"/>
                      <a:gd name="T2" fmla="*/ 0 w 236"/>
                      <a:gd name="T3" fmla="*/ 23 h 1018"/>
                      <a:gd name="T4" fmla="*/ 22 w 236"/>
                      <a:gd name="T5" fmla="*/ 1 h 1018"/>
                      <a:gd name="T6" fmla="*/ 215 w 236"/>
                      <a:gd name="T7" fmla="*/ 1 h 1018"/>
                      <a:gd name="T8" fmla="*/ 236 w 236"/>
                      <a:gd name="T9" fmla="*/ 20 h 1018"/>
                      <a:gd name="T10" fmla="*/ 236 w 236"/>
                      <a:gd name="T11" fmla="*/ 998 h 1018"/>
                      <a:gd name="T12" fmla="*/ 217 w 236"/>
                      <a:gd name="T13" fmla="*/ 1017 h 1018"/>
                      <a:gd name="T14" fmla="*/ 20 w 236"/>
                      <a:gd name="T15" fmla="*/ 1017 h 1018"/>
                      <a:gd name="T16" fmla="*/ 0 w 236"/>
                      <a:gd name="T17" fmla="*/ 997 h 1018"/>
                      <a:gd name="T18" fmla="*/ 0 w 236"/>
                      <a:gd name="T19" fmla="*/ 507 h 101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236" h="1018">
                        <a:moveTo>
                          <a:pt x="0" y="507"/>
                        </a:moveTo>
                        <a:cubicBezTo>
                          <a:pt x="0" y="346"/>
                          <a:pt x="0" y="184"/>
                          <a:pt x="0" y="23"/>
                        </a:cubicBezTo>
                        <a:cubicBezTo>
                          <a:pt x="0" y="6"/>
                          <a:pt x="3" y="0"/>
                          <a:pt x="22" y="1"/>
                        </a:cubicBezTo>
                        <a:cubicBezTo>
                          <a:pt x="86" y="2"/>
                          <a:pt x="151" y="1"/>
                          <a:pt x="215" y="1"/>
                        </a:cubicBezTo>
                        <a:cubicBezTo>
                          <a:pt x="230" y="1"/>
                          <a:pt x="236" y="3"/>
                          <a:pt x="236" y="20"/>
                        </a:cubicBezTo>
                        <a:cubicBezTo>
                          <a:pt x="236" y="346"/>
                          <a:pt x="236" y="672"/>
                          <a:pt x="236" y="998"/>
                        </a:cubicBezTo>
                        <a:cubicBezTo>
                          <a:pt x="236" y="1013"/>
                          <a:pt x="233" y="1018"/>
                          <a:pt x="217" y="1017"/>
                        </a:cubicBezTo>
                        <a:cubicBezTo>
                          <a:pt x="151" y="1017"/>
                          <a:pt x="85" y="1016"/>
                          <a:pt x="20" y="1017"/>
                        </a:cubicBezTo>
                        <a:cubicBezTo>
                          <a:pt x="3" y="1018"/>
                          <a:pt x="0" y="1012"/>
                          <a:pt x="0" y="997"/>
                        </a:cubicBezTo>
                        <a:cubicBezTo>
                          <a:pt x="0" y="834"/>
                          <a:pt x="0" y="670"/>
                          <a:pt x="0" y="50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1319" name="Group 1318"/>
              <p:cNvGrpSpPr/>
              <p:nvPr/>
            </p:nvGrpSpPr>
            <p:grpSpPr>
              <a:xfrm>
                <a:off x="16877692" y="2367809"/>
                <a:ext cx="182702" cy="182702"/>
                <a:chOff x="16098837" y="2327275"/>
                <a:chExt cx="182702" cy="182702"/>
              </a:xfrm>
            </p:grpSpPr>
            <p:sp>
              <p:nvSpPr>
                <p:cNvPr id="1354" name="Oval 1353"/>
                <p:cNvSpPr/>
                <p:nvPr/>
              </p:nvSpPr>
              <p:spPr>
                <a:xfrm>
                  <a:off x="16098837" y="2327275"/>
                  <a:ext cx="182702" cy="18270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1355" name="Group 791"/>
                <p:cNvGrpSpPr>
                  <a:grpSpLocks noChangeAspect="1"/>
                </p:cNvGrpSpPr>
                <p:nvPr/>
              </p:nvGrpSpPr>
              <p:grpSpPr bwMode="auto">
                <a:xfrm>
                  <a:off x="16140634" y="2354443"/>
                  <a:ext cx="99110" cy="128368"/>
                  <a:chOff x="8611" y="26"/>
                  <a:chExt cx="271" cy="351"/>
                </a:xfrm>
                <a:solidFill>
                  <a:schemeClr val="accent2">
                    <a:lumMod val="50000"/>
                  </a:schemeClr>
                </a:solidFill>
              </p:grpSpPr>
              <p:sp>
                <p:nvSpPr>
                  <p:cNvPr id="1356" name="Freeform 792"/>
                  <p:cNvSpPr>
                    <a:spLocks/>
                  </p:cNvSpPr>
                  <p:nvPr/>
                </p:nvSpPr>
                <p:spPr bwMode="auto">
                  <a:xfrm>
                    <a:off x="8611" y="171"/>
                    <a:ext cx="271" cy="206"/>
                  </a:xfrm>
                  <a:custGeom>
                    <a:avLst/>
                    <a:gdLst>
                      <a:gd name="T0" fmla="*/ 1125 w 2206"/>
                      <a:gd name="T1" fmla="*/ 919 h 1678"/>
                      <a:gd name="T2" fmla="*/ 1153 w 2206"/>
                      <a:gd name="T3" fmla="*/ 770 h 1678"/>
                      <a:gd name="T4" fmla="*/ 1207 w 2206"/>
                      <a:gd name="T5" fmla="*/ 462 h 1678"/>
                      <a:gd name="T6" fmla="*/ 1244 w 2206"/>
                      <a:gd name="T7" fmla="*/ 254 h 1678"/>
                      <a:gd name="T8" fmla="*/ 1269 w 2206"/>
                      <a:gd name="T9" fmla="*/ 227 h 1678"/>
                      <a:gd name="T10" fmla="*/ 1522 w 2206"/>
                      <a:gd name="T11" fmla="*/ 110 h 1678"/>
                      <a:gd name="T12" fmla="*/ 1597 w 2206"/>
                      <a:gd name="T13" fmla="*/ 42 h 1678"/>
                      <a:gd name="T14" fmla="*/ 1628 w 2206"/>
                      <a:gd name="T15" fmla="*/ 39 h 1678"/>
                      <a:gd name="T16" fmla="*/ 1975 w 2206"/>
                      <a:gd name="T17" fmla="*/ 467 h 1678"/>
                      <a:gd name="T18" fmla="*/ 2168 w 2206"/>
                      <a:gd name="T19" fmla="*/ 1029 h 1678"/>
                      <a:gd name="T20" fmla="*/ 2203 w 2206"/>
                      <a:gd name="T21" fmla="*/ 1345 h 1678"/>
                      <a:gd name="T22" fmla="*/ 2164 w 2206"/>
                      <a:gd name="T23" fmla="*/ 1407 h 1678"/>
                      <a:gd name="T24" fmla="*/ 1621 w 2206"/>
                      <a:gd name="T25" fmla="*/ 1619 h 1678"/>
                      <a:gd name="T26" fmla="*/ 1317 w 2206"/>
                      <a:gd name="T27" fmla="*/ 1668 h 1678"/>
                      <a:gd name="T28" fmla="*/ 1039 w 2206"/>
                      <a:gd name="T29" fmla="*/ 1674 h 1678"/>
                      <a:gd name="T30" fmla="*/ 659 w 2206"/>
                      <a:gd name="T31" fmla="*/ 1622 h 1678"/>
                      <a:gd name="T32" fmla="*/ 141 w 2206"/>
                      <a:gd name="T33" fmla="*/ 1427 h 1678"/>
                      <a:gd name="T34" fmla="*/ 20 w 2206"/>
                      <a:gd name="T35" fmla="*/ 1357 h 1678"/>
                      <a:gd name="T36" fmla="*/ 1 w 2206"/>
                      <a:gd name="T37" fmla="*/ 1320 h 1678"/>
                      <a:gd name="T38" fmla="*/ 34 w 2206"/>
                      <a:gd name="T39" fmla="*/ 1035 h 1678"/>
                      <a:gd name="T40" fmla="*/ 149 w 2206"/>
                      <a:gd name="T41" fmla="*/ 634 h 1678"/>
                      <a:gd name="T42" fmla="*/ 435 w 2206"/>
                      <a:gd name="T43" fmla="*/ 170 h 1678"/>
                      <a:gd name="T44" fmla="*/ 618 w 2206"/>
                      <a:gd name="T45" fmla="*/ 8 h 1678"/>
                      <a:gd name="T46" fmla="*/ 643 w 2206"/>
                      <a:gd name="T47" fmla="*/ 11 h 1678"/>
                      <a:gd name="T48" fmla="*/ 935 w 2206"/>
                      <a:gd name="T49" fmla="*/ 210 h 1678"/>
                      <a:gd name="T50" fmla="*/ 975 w 2206"/>
                      <a:gd name="T51" fmla="*/ 221 h 1678"/>
                      <a:gd name="T52" fmla="*/ 1005 w 2206"/>
                      <a:gd name="T53" fmla="*/ 253 h 1678"/>
                      <a:gd name="T54" fmla="*/ 1102 w 2206"/>
                      <a:gd name="T55" fmla="*/ 808 h 1678"/>
                      <a:gd name="T56" fmla="*/ 1122 w 2206"/>
                      <a:gd name="T57" fmla="*/ 919 h 1678"/>
                      <a:gd name="T58" fmla="*/ 1125 w 2206"/>
                      <a:gd name="T59" fmla="*/ 919 h 167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</a:cxnLst>
                    <a:rect l="0" t="0" r="r" b="b"/>
                    <a:pathLst>
                      <a:path w="2206" h="1678">
                        <a:moveTo>
                          <a:pt x="1125" y="919"/>
                        </a:moveTo>
                        <a:cubicBezTo>
                          <a:pt x="1134" y="869"/>
                          <a:pt x="1144" y="820"/>
                          <a:pt x="1153" y="770"/>
                        </a:cubicBezTo>
                        <a:cubicBezTo>
                          <a:pt x="1171" y="667"/>
                          <a:pt x="1189" y="565"/>
                          <a:pt x="1207" y="462"/>
                        </a:cubicBezTo>
                        <a:cubicBezTo>
                          <a:pt x="1220" y="393"/>
                          <a:pt x="1233" y="324"/>
                          <a:pt x="1244" y="254"/>
                        </a:cubicBezTo>
                        <a:cubicBezTo>
                          <a:pt x="1247" y="238"/>
                          <a:pt x="1252" y="230"/>
                          <a:pt x="1269" y="227"/>
                        </a:cubicBezTo>
                        <a:cubicBezTo>
                          <a:pt x="1362" y="207"/>
                          <a:pt x="1447" y="168"/>
                          <a:pt x="1522" y="110"/>
                        </a:cubicBezTo>
                        <a:cubicBezTo>
                          <a:pt x="1549" y="89"/>
                          <a:pt x="1576" y="68"/>
                          <a:pt x="1597" y="42"/>
                        </a:cubicBezTo>
                        <a:cubicBezTo>
                          <a:pt x="1607" y="30"/>
                          <a:pt x="1614" y="28"/>
                          <a:pt x="1628" y="39"/>
                        </a:cubicBezTo>
                        <a:cubicBezTo>
                          <a:pt x="1775" y="156"/>
                          <a:pt x="1887" y="302"/>
                          <a:pt x="1975" y="467"/>
                        </a:cubicBezTo>
                        <a:cubicBezTo>
                          <a:pt x="2070" y="643"/>
                          <a:pt x="2132" y="832"/>
                          <a:pt x="2168" y="1029"/>
                        </a:cubicBezTo>
                        <a:cubicBezTo>
                          <a:pt x="2188" y="1133"/>
                          <a:pt x="2197" y="1239"/>
                          <a:pt x="2203" y="1345"/>
                        </a:cubicBezTo>
                        <a:cubicBezTo>
                          <a:pt x="2206" y="1382"/>
                          <a:pt x="2190" y="1393"/>
                          <a:pt x="2164" y="1407"/>
                        </a:cubicBezTo>
                        <a:cubicBezTo>
                          <a:pt x="1993" y="1503"/>
                          <a:pt x="1812" y="1574"/>
                          <a:pt x="1621" y="1619"/>
                        </a:cubicBezTo>
                        <a:cubicBezTo>
                          <a:pt x="1521" y="1643"/>
                          <a:pt x="1419" y="1659"/>
                          <a:pt x="1317" y="1668"/>
                        </a:cubicBezTo>
                        <a:cubicBezTo>
                          <a:pt x="1224" y="1676"/>
                          <a:pt x="1132" y="1678"/>
                          <a:pt x="1039" y="1674"/>
                        </a:cubicBezTo>
                        <a:cubicBezTo>
                          <a:pt x="911" y="1669"/>
                          <a:pt x="784" y="1651"/>
                          <a:pt x="659" y="1622"/>
                        </a:cubicBezTo>
                        <a:cubicBezTo>
                          <a:pt x="478" y="1580"/>
                          <a:pt x="305" y="1514"/>
                          <a:pt x="141" y="1427"/>
                        </a:cubicBezTo>
                        <a:cubicBezTo>
                          <a:pt x="100" y="1405"/>
                          <a:pt x="61" y="1379"/>
                          <a:pt x="20" y="1357"/>
                        </a:cubicBezTo>
                        <a:cubicBezTo>
                          <a:pt x="4" y="1348"/>
                          <a:pt x="0" y="1337"/>
                          <a:pt x="1" y="1320"/>
                        </a:cubicBezTo>
                        <a:cubicBezTo>
                          <a:pt x="8" y="1225"/>
                          <a:pt x="16" y="1130"/>
                          <a:pt x="34" y="1035"/>
                        </a:cubicBezTo>
                        <a:cubicBezTo>
                          <a:pt x="59" y="898"/>
                          <a:pt x="96" y="763"/>
                          <a:pt x="149" y="634"/>
                        </a:cubicBezTo>
                        <a:cubicBezTo>
                          <a:pt x="219" y="464"/>
                          <a:pt x="310" y="307"/>
                          <a:pt x="435" y="170"/>
                        </a:cubicBezTo>
                        <a:cubicBezTo>
                          <a:pt x="490" y="109"/>
                          <a:pt x="552" y="56"/>
                          <a:pt x="618" y="8"/>
                        </a:cubicBezTo>
                        <a:cubicBezTo>
                          <a:pt x="629" y="0"/>
                          <a:pt x="634" y="0"/>
                          <a:pt x="643" y="11"/>
                        </a:cubicBezTo>
                        <a:cubicBezTo>
                          <a:pt x="722" y="104"/>
                          <a:pt x="819" y="170"/>
                          <a:pt x="935" y="210"/>
                        </a:cubicBezTo>
                        <a:cubicBezTo>
                          <a:pt x="948" y="214"/>
                          <a:pt x="961" y="220"/>
                          <a:pt x="975" y="221"/>
                        </a:cubicBezTo>
                        <a:cubicBezTo>
                          <a:pt x="995" y="223"/>
                          <a:pt x="1002" y="234"/>
                          <a:pt x="1005" y="253"/>
                        </a:cubicBezTo>
                        <a:cubicBezTo>
                          <a:pt x="1037" y="438"/>
                          <a:pt x="1069" y="623"/>
                          <a:pt x="1102" y="808"/>
                        </a:cubicBezTo>
                        <a:cubicBezTo>
                          <a:pt x="1108" y="845"/>
                          <a:pt x="1115" y="882"/>
                          <a:pt x="1122" y="919"/>
                        </a:cubicBezTo>
                        <a:cubicBezTo>
                          <a:pt x="1123" y="919"/>
                          <a:pt x="1124" y="919"/>
                          <a:pt x="1125" y="91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357" name="Freeform 793"/>
                  <p:cNvSpPr>
                    <a:spLocks/>
                  </p:cNvSpPr>
                  <p:nvPr/>
                </p:nvSpPr>
                <p:spPr bwMode="auto">
                  <a:xfrm>
                    <a:off x="8668" y="26"/>
                    <a:ext cx="162" cy="162"/>
                  </a:xfrm>
                  <a:custGeom>
                    <a:avLst/>
                    <a:gdLst>
                      <a:gd name="T0" fmla="*/ 658 w 1315"/>
                      <a:gd name="T1" fmla="*/ 6 h 1313"/>
                      <a:gd name="T2" fmla="*/ 1310 w 1315"/>
                      <a:gd name="T3" fmla="*/ 667 h 1313"/>
                      <a:gd name="T4" fmla="*/ 655 w 1315"/>
                      <a:gd name="T5" fmla="*/ 1312 h 1313"/>
                      <a:gd name="T6" fmla="*/ 2 w 1315"/>
                      <a:gd name="T7" fmla="*/ 655 h 1313"/>
                      <a:gd name="T8" fmla="*/ 658 w 1315"/>
                      <a:gd name="T9" fmla="*/ 6 h 13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315" h="1313">
                        <a:moveTo>
                          <a:pt x="658" y="6"/>
                        </a:moveTo>
                        <a:cubicBezTo>
                          <a:pt x="1008" y="1"/>
                          <a:pt x="1315" y="298"/>
                          <a:pt x="1310" y="667"/>
                        </a:cubicBezTo>
                        <a:cubicBezTo>
                          <a:pt x="1306" y="1017"/>
                          <a:pt x="1015" y="1313"/>
                          <a:pt x="655" y="1312"/>
                        </a:cubicBezTo>
                        <a:cubicBezTo>
                          <a:pt x="302" y="1312"/>
                          <a:pt x="0" y="1026"/>
                          <a:pt x="2" y="655"/>
                        </a:cubicBezTo>
                        <a:cubicBezTo>
                          <a:pt x="4" y="287"/>
                          <a:pt x="307" y="0"/>
                          <a:pt x="658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1320" name="Group 1319"/>
              <p:cNvGrpSpPr/>
              <p:nvPr/>
            </p:nvGrpSpPr>
            <p:grpSpPr>
              <a:xfrm>
                <a:off x="16356992" y="2367809"/>
                <a:ext cx="182702" cy="182702"/>
                <a:chOff x="16599272" y="2327275"/>
                <a:chExt cx="182702" cy="182702"/>
              </a:xfrm>
            </p:grpSpPr>
            <p:sp>
              <p:nvSpPr>
                <p:cNvPr id="1352" name="Oval 1351"/>
                <p:cNvSpPr/>
                <p:nvPr/>
              </p:nvSpPr>
              <p:spPr>
                <a:xfrm>
                  <a:off x="16599272" y="2327275"/>
                  <a:ext cx="182702" cy="18270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53" name="Freeform 788"/>
                <p:cNvSpPr>
                  <a:spLocks/>
                </p:cNvSpPr>
                <p:nvPr/>
              </p:nvSpPr>
              <p:spPr bwMode="auto">
                <a:xfrm>
                  <a:off x="16634802" y="2356756"/>
                  <a:ext cx="120688" cy="128368"/>
                </a:xfrm>
                <a:custGeom>
                  <a:avLst/>
                  <a:gdLst>
                    <a:gd name="T0" fmla="*/ 969 w 2814"/>
                    <a:gd name="T1" fmla="*/ 2992 h 2992"/>
                    <a:gd name="T2" fmla="*/ 994 w 2814"/>
                    <a:gd name="T3" fmla="*/ 2705 h 2992"/>
                    <a:gd name="T4" fmla="*/ 1053 w 2814"/>
                    <a:gd name="T5" fmla="*/ 2358 h 2992"/>
                    <a:gd name="T6" fmla="*/ 1107 w 2814"/>
                    <a:gd name="T7" fmla="*/ 2038 h 2992"/>
                    <a:gd name="T8" fmla="*/ 1156 w 2814"/>
                    <a:gd name="T9" fmla="*/ 1743 h 2992"/>
                    <a:gd name="T10" fmla="*/ 1140 w 2814"/>
                    <a:gd name="T11" fmla="*/ 1721 h 2992"/>
                    <a:gd name="T12" fmla="*/ 803 w 2814"/>
                    <a:gd name="T13" fmla="*/ 1673 h 2992"/>
                    <a:gd name="T14" fmla="*/ 543 w 2814"/>
                    <a:gd name="T15" fmla="*/ 1634 h 2992"/>
                    <a:gd name="T16" fmla="*/ 509 w 2814"/>
                    <a:gd name="T17" fmla="*/ 1647 h 2992"/>
                    <a:gd name="T18" fmla="*/ 230 w 2814"/>
                    <a:gd name="T19" fmla="*/ 1938 h 2992"/>
                    <a:gd name="T20" fmla="*/ 81 w 2814"/>
                    <a:gd name="T21" fmla="*/ 2091 h 2992"/>
                    <a:gd name="T22" fmla="*/ 77 w 2814"/>
                    <a:gd name="T23" fmla="*/ 2077 h 2992"/>
                    <a:gd name="T24" fmla="*/ 103 w 2814"/>
                    <a:gd name="T25" fmla="*/ 1867 h 2992"/>
                    <a:gd name="T26" fmla="*/ 130 w 2814"/>
                    <a:gd name="T27" fmla="*/ 1662 h 2992"/>
                    <a:gd name="T28" fmla="*/ 95 w 2814"/>
                    <a:gd name="T29" fmla="*/ 1595 h 2992"/>
                    <a:gd name="T30" fmla="*/ 59 w 2814"/>
                    <a:gd name="T31" fmla="*/ 1569 h 2992"/>
                    <a:gd name="T32" fmla="*/ 66 w 2814"/>
                    <a:gd name="T33" fmla="*/ 1399 h 2992"/>
                    <a:gd name="T34" fmla="*/ 119 w 2814"/>
                    <a:gd name="T35" fmla="*/ 1366 h 2992"/>
                    <a:gd name="T36" fmla="*/ 133 w 2814"/>
                    <a:gd name="T37" fmla="*/ 1341 h 2992"/>
                    <a:gd name="T38" fmla="*/ 108 w 2814"/>
                    <a:gd name="T39" fmla="*/ 1139 h 2992"/>
                    <a:gd name="T40" fmla="*/ 85 w 2814"/>
                    <a:gd name="T41" fmla="*/ 957 h 2992"/>
                    <a:gd name="T42" fmla="*/ 80 w 2814"/>
                    <a:gd name="T43" fmla="*/ 882 h 2992"/>
                    <a:gd name="T44" fmla="*/ 137 w 2814"/>
                    <a:gd name="T45" fmla="*/ 940 h 2992"/>
                    <a:gd name="T46" fmla="*/ 231 w 2814"/>
                    <a:gd name="T47" fmla="*/ 1037 h 2992"/>
                    <a:gd name="T48" fmla="*/ 499 w 2814"/>
                    <a:gd name="T49" fmla="*/ 1314 h 2992"/>
                    <a:gd name="T50" fmla="*/ 567 w 2814"/>
                    <a:gd name="T51" fmla="*/ 1337 h 2992"/>
                    <a:gd name="T52" fmla="*/ 1057 w 2814"/>
                    <a:gd name="T53" fmla="*/ 1260 h 2992"/>
                    <a:gd name="T54" fmla="*/ 1143 w 2814"/>
                    <a:gd name="T55" fmla="*/ 1241 h 2992"/>
                    <a:gd name="T56" fmla="*/ 1155 w 2814"/>
                    <a:gd name="T57" fmla="*/ 1220 h 2992"/>
                    <a:gd name="T58" fmla="*/ 1085 w 2814"/>
                    <a:gd name="T59" fmla="*/ 798 h 2992"/>
                    <a:gd name="T60" fmla="*/ 1014 w 2814"/>
                    <a:gd name="T61" fmla="*/ 381 h 2992"/>
                    <a:gd name="T62" fmla="*/ 975 w 2814"/>
                    <a:gd name="T63" fmla="*/ 143 h 2992"/>
                    <a:gd name="T64" fmla="*/ 974 w 2814"/>
                    <a:gd name="T65" fmla="*/ 0 h 2992"/>
                    <a:gd name="T66" fmla="*/ 1099 w 2814"/>
                    <a:gd name="T67" fmla="*/ 129 h 2992"/>
                    <a:gd name="T68" fmla="*/ 1305 w 2814"/>
                    <a:gd name="T69" fmla="*/ 445 h 2992"/>
                    <a:gd name="T70" fmla="*/ 1812 w 2814"/>
                    <a:gd name="T71" fmla="*/ 1221 h 2992"/>
                    <a:gd name="T72" fmla="*/ 1858 w 2814"/>
                    <a:gd name="T73" fmla="*/ 1245 h 2992"/>
                    <a:gd name="T74" fmla="*/ 2047 w 2814"/>
                    <a:gd name="T75" fmla="*/ 1250 h 2992"/>
                    <a:gd name="T76" fmla="*/ 2335 w 2814"/>
                    <a:gd name="T77" fmla="*/ 1276 h 2992"/>
                    <a:gd name="T78" fmla="*/ 2636 w 2814"/>
                    <a:gd name="T79" fmla="*/ 1342 h 2992"/>
                    <a:gd name="T80" fmla="*/ 2759 w 2814"/>
                    <a:gd name="T81" fmla="*/ 1407 h 2992"/>
                    <a:gd name="T82" fmla="*/ 2763 w 2814"/>
                    <a:gd name="T83" fmla="*/ 1562 h 2992"/>
                    <a:gd name="T84" fmla="*/ 2614 w 2814"/>
                    <a:gd name="T85" fmla="*/ 1640 h 2992"/>
                    <a:gd name="T86" fmla="*/ 2264 w 2814"/>
                    <a:gd name="T87" fmla="*/ 1706 h 2992"/>
                    <a:gd name="T88" fmla="*/ 1985 w 2814"/>
                    <a:gd name="T89" fmla="*/ 1726 h 2992"/>
                    <a:gd name="T90" fmla="*/ 1858 w 2814"/>
                    <a:gd name="T91" fmla="*/ 1729 h 2992"/>
                    <a:gd name="T92" fmla="*/ 1812 w 2814"/>
                    <a:gd name="T93" fmla="*/ 1753 h 2992"/>
                    <a:gd name="T94" fmla="*/ 1289 w 2814"/>
                    <a:gd name="T95" fmla="*/ 2553 h 2992"/>
                    <a:gd name="T96" fmla="*/ 1091 w 2814"/>
                    <a:gd name="T97" fmla="*/ 2857 h 2992"/>
                    <a:gd name="T98" fmla="*/ 1002 w 2814"/>
                    <a:gd name="T99" fmla="*/ 2957 h 2992"/>
                    <a:gd name="T100" fmla="*/ 969 w 2814"/>
                    <a:gd name="T101" fmla="*/ 2992 h 29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2814" h="2992">
                      <a:moveTo>
                        <a:pt x="969" y="2992"/>
                      </a:moveTo>
                      <a:cubicBezTo>
                        <a:pt x="969" y="2894"/>
                        <a:pt x="977" y="2799"/>
                        <a:pt x="994" y="2705"/>
                      </a:cubicBezTo>
                      <a:cubicBezTo>
                        <a:pt x="1016" y="2590"/>
                        <a:pt x="1034" y="2474"/>
                        <a:pt x="1053" y="2358"/>
                      </a:cubicBezTo>
                      <a:cubicBezTo>
                        <a:pt x="1071" y="2251"/>
                        <a:pt x="1089" y="2144"/>
                        <a:pt x="1107" y="2038"/>
                      </a:cubicBezTo>
                      <a:cubicBezTo>
                        <a:pt x="1123" y="1939"/>
                        <a:pt x="1140" y="1841"/>
                        <a:pt x="1156" y="1743"/>
                      </a:cubicBezTo>
                      <a:cubicBezTo>
                        <a:pt x="1158" y="1730"/>
                        <a:pt x="1153" y="1723"/>
                        <a:pt x="1140" y="1721"/>
                      </a:cubicBezTo>
                      <a:cubicBezTo>
                        <a:pt x="1027" y="1705"/>
                        <a:pt x="915" y="1689"/>
                        <a:pt x="803" y="1673"/>
                      </a:cubicBezTo>
                      <a:cubicBezTo>
                        <a:pt x="716" y="1660"/>
                        <a:pt x="629" y="1648"/>
                        <a:pt x="543" y="1634"/>
                      </a:cubicBezTo>
                      <a:cubicBezTo>
                        <a:pt x="528" y="1632"/>
                        <a:pt x="519" y="1637"/>
                        <a:pt x="509" y="1647"/>
                      </a:cubicBezTo>
                      <a:cubicBezTo>
                        <a:pt x="416" y="1744"/>
                        <a:pt x="323" y="1841"/>
                        <a:pt x="230" y="1938"/>
                      </a:cubicBezTo>
                      <a:cubicBezTo>
                        <a:pt x="180" y="1989"/>
                        <a:pt x="131" y="2040"/>
                        <a:pt x="81" y="2091"/>
                      </a:cubicBezTo>
                      <a:cubicBezTo>
                        <a:pt x="74" y="2087"/>
                        <a:pt x="77" y="2081"/>
                        <a:pt x="77" y="2077"/>
                      </a:cubicBezTo>
                      <a:cubicBezTo>
                        <a:pt x="86" y="2007"/>
                        <a:pt x="95" y="1937"/>
                        <a:pt x="103" y="1867"/>
                      </a:cubicBezTo>
                      <a:cubicBezTo>
                        <a:pt x="112" y="1799"/>
                        <a:pt x="118" y="1730"/>
                        <a:pt x="130" y="1662"/>
                      </a:cubicBezTo>
                      <a:cubicBezTo>
                        <a:pt x="136" y="1627"/>
                        <a:pt x="128" y="1607"/>
                        <a:pt x="95" y="1595"/>
                      </a:cubicBezTo>
                      <a:cubicBezTo>
                        <a:pt x="81" y="1590"/>
                        <a:pt x="70" y="1579"/>
                        <a:pt x="59" y="1569"/>
                      </a:cubicBezTo>
                      <a:cubicBezTo>
                        <a:pt x="0" y="1515"/>
                        <a:pt x="3" y="1448"/>
                        <a:pt x="66" y="1399"/>
                      </a:cubicBezTo>
                      <a:cubicBezTo>
                        <a:pt x="83" y="1386"/>
                        <a:pt x="100" y="1375"/>
                        <a:pt x="119" y="1366"/>
                      </a:cubicBezTo>
                      <a:cubicBezTo>
                        <a:pt x="130" y="1361"/>
                        <a:pt x="134" y="1353"/>
                        <a:pt x="133" y="1341"/>
                      </a:cubicBezTo>
                      <a:cubicBezTo>
                        <a:pt x="124" y="1274"/>
                        <a:pt x="116" y="1206"/>
                        <a:pt x="108" y="1139"/>
                      </a:cubicBezTo>
                      <a:cubicBezTo>
                        <a:pt x="100" y="1078"/>
                        <a:pt x="92" y="1018"/>
                        <a:pt x="85" y="957"/>
                      </a:cubicBezTo>
                      <a:cubicBezTo>
                        <a:pt x="82" y="933"/>
                        <a:pt x="79" y="909"/>
                        <a:pt x="80" y="882"/>
                      </a:cubicBezTo>
                      <a:cubicBezTo>
                        <a:pt x="99" y="901"/>
                        <a:pt x="119" y="919"/>
                        <a:pt x="137" y="940"/>
                      </a:cubicBezTo>
                      <a:cubicBezTo>
                        <a:pt x="167" y="974"/>
                        <a:pt x="199" y="1005"/>
                        <a:pt x="231" y="1037"/>
                      </a:cubicBezTo>
                      <a:cubicBezTo>
                        <a:pt x="321" y="1130"/>
                        <a:pt x="411" y="1221"/>
                        <a:pt x="499" y="1314"/>
                      </a:cubicBezTo>
                      <a:cubicBezTo>
                        <a:pt x="520" y="1336"/>
                        <a:pt x="539" y="1342"/>
                        <a:pt x="567" y="1337"/>
                      </a:cubicBezTo>
                      <a:cubicBezTo>
                        <a:pt x="730" y="1311"/>
                        <a:pt x="894" y="1286"/>
                        <a:pt x="1057" y="1260"/>
                      </a:cubicBezTo>
                      <a:cubicBezTo>
                        <a:pt x="1086" y="1256"/>
                        <a:pt x="1114" y="1248"/>
                        <a:pt x="1143" y="1241"/>
                      </a:cubicBezTo>
                      <a:cubicBezTo>
                        <a:pt x="1155" y="1239"/>
                        <a:pt x="1157" y="1233"/>
                        <a:pt x="1155" y="1220"/>
                      </a:cubicBezTo>
                      <a:cubicBezTo>
                        <a:pt x="1131" y="1079"/>
                        <a:pt x="1108" y="938"/>
                        <a:pt x="1085" y="798"/>
                      </a:cubicBezTo>
                      <a:cubicBezTo>
                        <a:pt x="1061" y="659"/>
                        <a:pt x="1037" y="520"/>
                        <a:pt x="1014" y="381"/>
                      </a:cubicBezTo>
                      <a:cubicBezTo>
                        <a:pt x="1000" y="302"/>
                        <a:pt x="984" y="223"/>
                        <a:pt x="975" y="143"/>
                      </a:cubicBezTo>
                      <a:cubicBezTo>
                        <a:pt x="969" y="96"/>
                        <a:pt x="974" y="48"/>
                        <a:pt x="974" y="0"/>
                      </a:cubicBezTo>
                      <a:cubicBezTo>
                        <a:pt x="1019" y="37"/>
                        <a:pt x="1065" y="76"/>
                        <a:pt x="1099" y="129"/>
                      </a:cubicBezTo>
                      <a:cubicBezTo>
                        <a:pt x="1166" y="235"/>
                        <a:pt x="1236" y="339"/>
                        <a:pt x="1305" y="445"/>
                      </a:cubicBezTo>
                      <a:cubicBezTo>
                        <a:pt x="1474" y="703"/>
                        <a:pt x="1643" y="962"/>
                        <a:pt x="1812" y="1221"/>
                      </a:cubicBezTo>
                      <a:cubicBezTo>
                        <a:pt x="1824" y="1239"/>
                        <a:pt x="1837" y="1246"/>
                        <a:pt x="1858" y="1245"/>
                      </a:cubicBezTo>
                      <a:cubicBezTo>
                        <a:pt x="1921" y="1242"/>
                        <a:pt x="1984" y="1246"/>
                        <a:pt x="2047" y="1250"/>
                      </a:cubicBezTo>
                      <a:cubicBezTo>
                        <a:pt x="2143" y="1256"/>
                        <a:pt x="2239" y="1263"/>
                        <a:pt x="2335" y="1276"/>
                      </a:cubicBezTo>
                      <a:cubicBezTo>
                        <a:pt x="2437" y="1290"/>
                        <a:pt x="2538" y="1307"/>
                        <a:pt x="2636" y="1342"/>
                      </a:cubicBezTo>
                      <a:cubicBezTo>
                        <a:pt x="2680" y="1357"/>
                        <a:pt x="2722" y="1377"/>
                        <a:pt x="2759" y="1407"/>
                      </a:cubicBezTo>
                      <a:cubicBezTo>
                        <a:pt x="2812" y="1451"/>
                        <a:pt x="2814" y="1515"/>
                        <a:pt x="2763" y="1562"/>
                      </a:cubicBezTo>
                      <a:cubicBezTo>
                        <a:pt x="2720" y="1602"/>
                        <a:pt x="2667" y="1623"/>
                        <a:pt x="2614" y="1640"/>
                      </a:cubicBezTo>
                      <a:cubicBezTo>
                        <a:pt x="2500" y="1675"/>
                        <a:pt x="2382" y="1693"/>
                        <a:pt x="2264" y="1706"/>
                      </a:cubicBezTo>
                      <a:cubicBezTo>
                        <a:pt x="2171" y="1716"/>
                        <a:pt x="2078" y="1722"/>
                        <a:pt x="1985" y="1726"/>
                      </a:cubicBezTo>
                      <a:cubicBezTo>
                        <a:pt x="1943" y="1728"/>
                        <a:pt x="1900" y="1729"/>
                        <a:pt x="1858" y="1729"/>
                      </a:cubicBezTo>
                      <a:cubicBezTo>
                        <a:pt x="1837" y="1729"/>
                        <a:pt x="1824" y="1735"/>
                        <a:pt x="1812" y="1753"/>
                      </a:cubicBezTo>
                      <a:cubicBezTo>
                        <a:pt x="1638" y="2020"/>
                        <a:pt x="1464" y="2286"/>
                        <a:pt x="1289" y="2553"/>
                      </a:cubicBezTo>
                      <a:cubicBezTo>
                        <a:pt x="1223" y="2654"/>
                        <a:pt x="1156" y="2755"/>
                        <a:pt x="1091" y="2857"/>
                      </a:cubicBezTo>
                      <a:cubicBezTo>
                        <a:pt x="1066" y="2895"/>
                        <a:pt x="1030" y="2923"/>
                        <a:pt x="1002" y="2957"/>
                      </a:cubicBezTo>
                      <a:cubicBezTo>
                        <a:pt x="993" y="2969"/>
                        <a:pt x="985" y="2982"/>
                        <a:pt x="969" y="2992"/>
                      </a:cubicBezTo>
                      <a:close/>
                    </a:path>
                  </a:pathLst>
                </a:custGeom>
                <a:solidFill>
                  <a:schemeClr val="accent2">
                    <a:lumMod val="5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321" name="Group 1320"/>
              <p:cNvGrpSpPr/>
              <p:nvPr/>
            </p:nvGrpSpPr>
            <p:grpSpPr>
              <a:xfrm>
                <a:off x="16094074" y="2629100"/>
                <a:ext cx="182702" cy="182702"/>
                <a:chOff x="16349055" y="2936281"/>
                <a:chExt cx="182702" cy="182702"/>
              </a:xfrm>
            </p:grpSpPr>
            <p:sp>
              <p:nvSpPr>
                <p:cNvPr id="1346" name="Oval 1345"/>
                <p:cNvSpPr/>
                <p:nvPr/>
              </p:nvSpPr>
              <p:spPr>
                <a:xfrm>
                  <a:off x="16349055" y="2936281"/>
                  <a:ext cx="182702" cy="18270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1347" name="Group 1346"/>
                <p:cNvGrpSpPr/>
                <p:nvPr/>
              </p:nvGrpSpPr>
              <p:grpSpPr>
                <a:xfrm>
                  <a:off x="16385510" y="2971485"/>
                  <a:ext cx="108583" cy="103849"/>
                  <a:chOff x="13144500" y="-407988"/>
                  <a:chExt cx="582613" cy="557213"/>
                </a:xfrm>
                <a:solidFill>
                  <a:schemeClr val="accent2">
                    <a:lumMod val="50000"/>
                  </a:schemeClr>
                </a:solidFill>
              </p:grpSpPr>
              <p:sp>
                <p:nvSpPr>
                  <p:cNvPr id="1348" name="Freeform 805"/>
                  <p:cNvSpPr>
                    <a:spLocks/>
                  </p:cNvSpPr>
                  <p:nvPr/>
                </p:nvSpPr>
                <p:spPr bwMode="auto">
                  <a:xfrm>
                    <a:off x="13144500" y="-358775"/>
                    <a:ext cx="581025" cy="90488"/>
                  </a:xfrm>
                  <a:custGeom>
                    <a:avLst/>
                    <a:gdLst>
                      <a:gd name="T0" fmla="*/ 1132 w 2265"/>
                      <a:gd name="T1" fmla="*/ 349 h 350"/>
                      <a:gd name="T2" fmla="*/ 27 w 2265"/>
                      <a:gd name="T3" fmla="*/ 349 h 350"/>
                      <a:gd name="T4" fmla="*/ 0 w 2265"/>
                      <a:gd name="T5" fmla="*/ 324 h 350"/>
                      <a:gd name="T6" fmla="*/ 0 w 2265"/>
                      <a:gd name="T7" fmla="*/ 58 h 350"/>
                      <a:gd name="T8" fmla="*/ 57 w 2265"/>
                      <a:gd name="T9" fmla="*/ 1 h 350"/>
                      <a:gd name="T10" fmla="*/ 329 w 2265"/>
                      <a:gd name="T11" fmla="*/ 1 h 350"/>
                      <a:gd name="T12" fmla="*/ 350 w 2265"/>
                      <a:gd name="T13" fmla="*/ 22 h 350"/>
                      <a:gd name="T14" fmla="*/ 353 w 2265"/>
                      <a:gd name="T15" fmla="*/ 140 h 350"/>
                      <a:gd name="T16" fmla="*/ 521 w 2265"/>
                      <a:gd name="T17" fmla="*/ 197 h 350"/>
                      <a:gd name="T18" fmla="*/ 557 w 2265"/>
                      <a:gd name="T19" fmla="*/ 124 h 350"/>
                      <a:gd name="T20" fmla="*/ 557 w 2265"/>
                      <a:gd name="T21" fmla="*/ 24 h 350"/>
                      <a:gd name="T22" fmla="*/ 580 w 2265"/>
                      <a:gd name="T23" fmla="*/ 1 h 350"/>
                      <a:gd name="T24" fmla="*/ 1076 w 2265"/>
                      <a:gd name="T25" fmla="*/ 1 h 350"/>
                      <a:gd name="T26" fmla="*/ 1706 w 2265"/>
                      <a:gd name="T27" fmla="*/ 1 h 350"/>
                      <a:gd name="T28" fmla="*/ 1729 w 2265"/>
                      <a:gd name="T29" fmla="*/ 24 h 350"/>
                      <a:gd name="T30" fmla="*/ 1729 w 2265"/>
                      <a:gd name="T31" fmla="*/ 118 h 350"/>
                      <a:gd name="T32" fmla="*/ 1816 w 2265"/>
                      <a:gd name="T33" fmla="*/ 221 h 350"/>
                      <a:gd name="T34" fmla="*/ 1933 w 2265"/>
                      <a:gd name="T35" fmla="*/ 134 h 350"/>
                      <a:gd name="T36" fmla="*/ 1936 w 2265"/>
                      <a:gd name="T37" fmla="*/ 21 h 350"/>
                      <a:gd name="T38" fmla="*/ 1956 w 2265"/>
                      <a:gd name="T39" fmla="*/ 1 h 350"/>
                      <a:gd name="T40" fmla="*/ 2210 w 2265"/>
                      <a:gd name="T41" fmla="*/ 1 h 350"/>
                      <a:gd name="T42" fmla="*/ 2265 w 2265"/>
                      <a:gd name="T43" fmla="*/ 55 h 350"/>
                      <a:gd name="T44" fmla="*/ 2265 w 2265"/>
                      <a:gd name="T45" fmla="*/ 335 h 350"/>
                      <a:gd name="T46" fmla="*/ 2250 w 2265"/>
                      <a:gd name="T47" fmla="*/ 349 h 350"/>
                      <a:gd name="T48" fmla="*/ 2234 w 2265"/>
                      <a:gd name="T49" fmla="*/ 349 h 350"/>
                      <a:gd name="T50" fmla="*/ 1132 w 2265"/>
                      <a:gd name="T51" fmla="*/ 349 h 35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</a:cxnLst>
                    <a:rect l="0" t="0" r="r" b="b"/>
                    <a:pathLst>
                      <a:path w="2265" h="350">
                        <a:moveTo>
                          <a:pt x="1132" y="349"/>
                        </a:moveTo>
                        <a:cubicBezTo>
                          <a:pt x="764" y="349"/>
                          <a:pt x="395" y="349"/>
                          <a:pt x="27" y="349"/>
                        </a:cubicBezTo>
                        <a:cubicBezTo>
                          <a:pt x="0" y="349"/>
                          <a:pt x="0" y="349"/>
                          <a:pt x="0" y="324"/>
                        </a:cubicBezTo>
                        <a:cubicBezTo>
                          <a:pt x="0" y="235"/>
                          <a:pt x="0" y="146"/>
                          <a:pt x="0" y="58"/>
                        </a:cubicBezTo>
                        <a:cubicBezTo>
                          <a:pt x="0" y="20"/>
                          <a:pt x="20" y="1"/>
                          <a:pt x="57" y="1"/>
                        </a:cubicBezTo>
                        <a:cubicBezTo>
                          <a:pt x="148" y="1"/>
                          <a:pt x="238" y="1"/>
                          <a:pt x="329" y="1"/>
                        </a:cubicBezTo>
                        <a:cubicBezTo>
                          <a:pt x="346" y="0"/>
                          <a:pt x="350" y="6"/>
                          <a:pt x="350" y="22"/>
                        </a:cubicBezTo>
                        <a:cubicBezTo>
                          <a:pt x="350" y="61"/>
                          <a:pt x="344" y="101"/>
                          <a:pt x="353" y="140"/>
                        </a:cubicBezTo>
                        <a:cubicBezTo>
                          <a:pt x="372" y="218"/>
                          <a:pt x="459" y="248"/>
                          <a:pt x="521" y="197"/>
                        </a:cubicBezTo>
                        <a:cubicBezTo>
                          <a:pt x="543" y="178"/>
                          <a:pt x="556" y="153"/>
                          <a:pt x="557" y="124"/>
                        </a:cubicBezTo>
                        <a:cubicBezTo>
                          <a:pt x="558" y="91"/>
                          <a:pt x="558" y="57"/>
                          <a:pt x="557" y="24"/>
                        </a:cubicBezTo>
                        <a:cubicBezTo>
                          <a:pt x="556" y="6"/>
                          <a:pt x="561" y="0"/>
                          <a:pt x="580" y="1"/>
                        </a:cubicBezTo>
                        <a:cubicBezTo>
                          <a:pt x="745" y="1"/>
                          <a:pt x="910" y="1"/>
                          <a:pt x="1076" y="1"/>
                        </a:cubicBezTo>
                        <a:cubicBezTo>
                          <a:pt x="1286" y="1"/>
                          <a:pt x="1496" y="1"/>
                          <a:pt x="1706" y="1"/>
                        </a:cubicBezTo>
                        <a:cubicBezTo>
                          <a:pt x="1724" y="1"/>
                          <a:pt x="1730" y="5"/>
                          <a:pt x="1729" y="24"/>
                        </a:cubicBezTo>
                        <a:cubicBezTo>
                          <a:pt x="1727" y="55"/>
                          <a:pt x="1729" y="86"/>
                          <a:pt x="1729" y="118"/>
                        </a:cubicBezTo>
                        <a:cubicBezTo>
                          <a:pt x="1729" y="170"/>
                          <a:pt x="1768" y="217"/>
                          <a:pt x="1816" y="221"/>
                        </a:cubicBezTo>
                        <a:cubicBezTo>
                          <a:pt x="1876" y="227"/>
                          <a:pt x="1923" y="192"/>
                          <a:pt x="1933" y="134"/>
                        </a:cubicBezTo>
                        <a:cubicBezTo>
                          <a:pt x="1940" y="97"/>
                          <a:pt x="1936" y="59"/>
                          <a:pt x="1936" y="21"/>
                        </a:cubicBezTo>
                        <a:cubicBezTo>
                          <a:pt x="1936" y="5"/>
                          <a:pt x="1941" y="1"/>
                          <a:pt x="1956" y="1"/>
                        </a:cubicBezTo>
                        <a:cubicBezTo>
                          <a:pt x="2041" y="1"/>
                          <a:pt x="2126" y="1"/>
                          <a:pt x="2210" y="1"/>
                        </a:cubicBezTo>
                        <a:cubicBezTo>
                          <a:pt x="2243" y="1"/>
                          <a:pt x="2265" y="22"/>
                          <a:pt x="2265" y="55"/>
                        </a:cubicBezTo>
                        <a:cubicBezTo>
                          <a:pt x="2265" y="148"/>
                          <a:pt x="2265" y="241"/>
                          <a:pt x="2265" y="335"/>
                        </a:cubicBezTo>
                        <a:cubicBezTo>
                          <a:pt x="2265" y="346"/>
                          <a:pt x="2261" y="350"/>
                          <a:pt x="2250" y="349"/>
                        </a:cubicBezTo>
                        <a:cubicBezTo>
                          <a:pt x="2245" y="349"/>
                          <a:pt x="2239" y="349"/>
                          <a:pt x="2234" y="349"/>
                        </a:cubicBezTo>
                        <a:cubicBezTo>
                          <a:pt x="1867" y="349"/>
                          <a:pt x="1499" y="349"/>
                          <a:pt x="1132" y="34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349" name="Freeform 806"/>
                  <p:cNvSpPr>
                    <a:spLocks/>
                  </p:cNvSpPr>
                  <p:nvPr/>
                </p:nvSpPr>
                <p:spPr bwMode="auto">
                  <a:xfrm>
                    <a:off x="13601700" y="-407988"/>
                    <a:ext cx="25400" cy="92075"/>
                  </a:xfrm>
                  <a:custGeom>
                    <a:avLst/>
                    <a:gdLst>
                      <a:gd name="T0" fmla="*/ 101 w 101"/>
                      <a:gd name="T1" fmla="*/ 181 h 357"/>
                      <a:gd name="T2" fmla="*/ 101 w 101"/>
                      <a:gd name="T3" fmla="*/ 303 h 357"/>
                      <a:gd name="T4" fmla="*/ 50 w 101"/>
                      <a:gd name="T5" fmla="*/ 357 h 357"/>
                      <a:gd name="T6" fmla="*/ 0 w 101"/>
                      <a:gd name="T7" fmla="*/ 302 h 357"/>
                      <a:gd name="T8" fmla="*/ 0 w 101"/>
                      <a:gd name="T9" fmla="*/ 56 h 357"/>
                      <a:gd name="T10" fmla="*/ 50 w 101"/>
                      <a:gd name="T11" fmla="*/ 0 h 357"/>
                      <a:gd name="T12" fmla="*/ 101 w 101"/>
                      <a:gd name="T13" fmla="*/ 55 h 357"/>
                      <a:gd name="T14" fmla="*/ 101 w 101"/>
                      <a:gd name="T15" fmla="*/ 181 h 35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101" h="357">
                        <a:moveTo>
                          <a:pt x="101" y="181"/>
                        </a:moveTo>
                        <a:cubicBezTo>
                          <a:pt x="101" y="221"/>
                          <a:pt x="101" y="262"/>
                          <a:pt x="101" y="303"/>
                        </a:cubicBezTo>
                        <a:cubicBezTo>
                          <a:pt x="100" y="336"/>
                          <a:pt x="81" y="357"/>
                          <a:pt x="50" y="357"/>
                        </a:cubicBezTo>
                        <a:cubicBezTo>
                          <a:pt x="20" y="357"/>
                          <a:pt x="0" y="335"/>
                          <a:pt x="0" y="302"/>
                        </a:cubicBezTo>
                        <a:cubicBezTo>
                          <a:pt x="0" y="220"/>
                          <a:pt x="0" y="138"/>
                          <a:pt x="0" y="56"/>
                        </a:cubicBezTo>
                        <a:cubicBezTo>
                          <a:pt x="0" y="24"/>
                          <a:pt x="21" y="0"/>
                          <a:pt x="50" y="0"/>
                        </a:cubicBezTo>
                        <a:cubicBezTo>
                          <a:pt x="78" y="0"/>
                          <a:pt x="100" y="23"/>
                          <a:pt x="101" y="55"/>
                        </a:cubicBezTo>
                        <a:cubicBezTo>
                          <a:pt x="101" y="97"/>
                          <a:pt x="101" y="139"/>
                          <a:pt x="101" y="18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350" name="Freeform 807"/>
                  <p:cNvSpPr>
                    <a:spLocks/>
                  </p:cNvSpPr>
                  <p:nvPr/>
                </p:nvSpPr>
                <p:spPr bwMode="auto">
                  <a:xfrm>
                    <a:off x="13247688" y="-400050"/>
                    <a:ext cx="26988" cy="84138"/>
                  </a:xfrm>
                  <a:custGeom>
                    <a:avLst/>
                    <a:gdLst>
                      <a:gd name="T0" fmla="*/ 0 w 101"/>
                      <a:gd name="T1" fmla="*/ 164 h 325"/>
                      <a:gd name="T2" fmla="*/ 0 w 101"/>
                      <a:gd name="T3" fmla="*/ 56 h 325"/>
                      <a:gd name="T4" fmla="*/ 51 w 101"/>
                      <a:gd name="T5" fmla="*/ 1 h 325"/>
                      <a:gd name="T6" fmla="*/ 101 w 101"/>
                      <a:gd name="T7" fmla="*/ 56 h 325"/>
                      <a:gd name="T8" fmla="*/ 101 w 101"/>
                      <a:gd name="T9" fmla="*/ 272 h 325"/>
                      <a:gd name="T10" fmla="*/ 50 w 101"/>
                      <a:gd name="T11" fmla="*/ 325 h 325"/>
                      <a:gd name="T12" fmla="*/ 0 w 101"/>
                      <a:gd name="T13" fmla="*/ 272 h 325"/>
                      <a:gd name="T14" fmla="*/ 0 w 101"/>
                      <a:gd name="T15" fmla="*/ 164 h 32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101" h="325">
                        <a:moveTo>
                          <a:pt x="0" y="164"/>
                        </a:moveTo>
                        <a:cubicBezTo>
                          <a:pt x="0" y="128"/>
                          <a:pt x="0" y="92"/>
                          <a:pt x="0" y="56"/>
                        </a:cubicBezTo>
                        <a:cubicBezTo>
                          <a:pt x="1" y="24"/>
                          <a:pt x="23" y="0"/>
                          <a:pt x="51" y="1"/>
                        </a:cubicBezTo>
                        <a:cubicBezTo>
                          <a:pt x="77" y="1"/>
                          <a:pt x="101" y="28"/>
                          <a:pt x="101" y="56"/>
                        </a:cubicBezTo>
                        <a:cubicBezTo>
                          <a:pt x="101" y="128"/>
                          <a:pt x="101" y="200"/>
                          <a:pt x="101" y="272"/>
                        </a:cubicBezTo>
                        <a:cubicBezTo>
                          <a:pt x="101" y="303"/>
                          <a:pt x="79" y="325"/>
                          <a:pt x="50" y="325"/>
                        </a:cubicBezTo>
                        <a:cubicBezTo>
                          <a:pt x="20" y="325"/>
                          <a:pt x="1" y="305"/>
                          <a:pt x="0" y="272"/>
                        </a:cubicBezTo>
                        <a:cubicBezTo>
                          <a:pt x="0" y="236"/>
                          <a:pt x="0" y="200"/>
                          <a:pt x="0" y="16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351" name="Freeform 808"/>
                  <p:cNvSpPr>
                    <a:spLocks noEditPoints="1"/>
                  </p:cNvSpPr>
                  <p:nvPr/>
                </p:nvSpPr>
                <p:spPr bwMode="auto">
                  <a:xfrm>
                    <a:off x="13144500" y="-241300"/>
                    <a:ext cx="582613" cy="390525"/>
                  </a:xfrm>
                  <a:custGeom>
                    <a:avLst/>
                    <a:gdLst>
                      <a:gd name="T0" fmla="*/ 2238 w 2269"/>
                      <a:gd name="T1" fmla="*/ 3 h 1523"/>
                      <a:gd name="T2" fmla="*/ 1134 w 2269"/>
                      <a:gd name="T3" fmla="*/ 3 h 1523"/>
                      <a:gd name="T4" fmla="*/ 26 w 2269"/>
                      <a:gd name="T5" fmla="*/ 2 h 1523"/>
                      <a:gd name="T6" fmla="*/ 0 w 2269"/>
                      <a:gd name="T7" fmla="*/ 27 h 1523"/>
                      <a:gd name="T8" fmla="*/ 0 w 2269"/>
                      <a:gd name="T9" fmla="*/ 1459 h 1523"/>
                      <a:gd name="T10" fmla="*/ 65 w 2269"/>
                      <a:gd name="T11" fmla="*/ 1523 h 1523"/>
                      <a:gd name="T12" fmla="*/ 2197 w 2269"/>
                      <a:gd name="T13" fmla="*/ 1523 h 1523"/>
                      <a:gd name="T14" fmla="*/ 2265 w 2269"/>
                      <a:gd name="T15" fmla="*/ 1455 h 1523"/>
                      <a:gd name="T16" fmla="*/ 2265 w 2269"/>
                      <a:gd name="T17" fmla="*/ 31 h 1523"/>
                      <a:gd name="T18" fmla="*/ 2238 w 2269"/>
                      <a:gd name="T19" fmla="*/ 3 h 1523"/>
                      <a:gd name="T20" fmla="*/ 879 w 2269"/>
                      <a:gd name="T21" fmla="*/ 1243 h 1523"/>
                      <a:gd name="T22" fmla="*/ 574 w 2269"/>
                      <a:gd name="T23" fmla="*/ 1284 h 1523"/>
                      <a:gd name="T24" fmla="*/ 350 w 2269"/>
                      <a:gd name="T25" fmla="*/ 1224 h 1523"/>
                      <a:gd name="T26" fmla="*/ 337 w 2269"/>
                      <a:gd name="T27" fmla="*/ 1193 h 1523"/>
                      <a:gd name="T28" fmla="*/ 377 w 2269"/>
                      <a:gd name="T29" fmla="*/ 1041 h 1523"/>
                      <a:gd name="T30" fmla="*/ 398 w 2269"/>
                      <a:gd name="T31" fmla="*/ 1031 h 1523"/>
                      <a:gd name="T32" fmla="*/ 660 w 2269"/>
                      <a:gd name="T33" fmla="*/ 1087 h 1523"/>
                      <a:gd name="T34" fmla="*/ 794 w 2269"/>
                      <a:gd name="T35" fmla="*/ 1023 h 1523"/>
                      <a:gd name="T36" fmla="*/ 747 w 2269"/>
                      <a:gd name="T37" fmla="*/ 828 h 1523"/>
                      <a:gd name="T38" fmla="*/ 619 w 2269"/>
                      <a:gd name="T39" fmla="*/ 795 h 1523"/>
                      <a:gd name="T40" fmla="*/ 525 w 2269"/>
                      <a:gd name="T41" fmla="*/ 795 h 1523"/>
                      <a:gd name="T42" fmla="*/ 508 w 2269"/>
                      <a:gd name="T43" fmla="*/ 779 h 1523"/>
                      <a:gd name="T44" fmla="*/ 508 w 2269"/>
                      <a:gd name="T45" fmla="*/ 631 h 1523"/>
                      <a:gd name="T46" fmla="*/ 526 w 2269"/>
                      <a:gd name="T47" fmla="*/ 615 h 1523"/>
                      <a:gd name="T48" fmla="*/ 671 w 2269"/>
                      <a:gd name="T49" fmla="*/ 607 h 1523"/>
                      <a:gd name="T50" fmla="*/ 749 w 2269"/>
                      <a:gd name="T51" fmla="*/ 573 h 1523"/>
                      <a:gd name="T52" fmla="*/ 787 w 2269"/>
                      <a:gd name="T53" fmla="*/ 468 h 1523"/>
                      <a:gd name="T54" fmla="*/ 693 w 2269"/>
                      <a:gd name="T55" fmla="*/ 387 h 1523"/>
                      <a:gd name="T56" fmla="*/ 474 w 2269"/>
                      <a:gd name="T57" fmla="*/ 416 h 1523"/>
                      <a:gd name="T58" fmla="*/ 428 w 2269"/>
                      <a:gd name="T59" fmla="*/ 439 h 1523"/>
                      <a:gd name="T60" fmla="*/ 412 w 2269"/>
                      <a:gd name="T61" fmla="*/ 433 h 1523"/>
                      <a:gd name="T62" fmla="*/ 369 w 2269"/>
                      <a:gd name="T63" fmla="*/ 277 h 1523"/>
                      <a:gd name="T64" fmla="*/ 386 w 2269"/>
                      <a:gd name="T65" fmla="*/ 251 h 1523"/>
                      <a:gd name="T66" fmla="*/ 546 w 2269"/>
                      <a:gd name="T67" fmla="*/ 197 h 1523"/>
                      <a:gd name="T68" fmla="*/ 861 w 2269"/>
                      <a:gd name="T69" fmla="*/ 211 h 1523"/>
                      <a:gd name="T70" fmla="*/ 1033 w 2269"/>
                      <a:gd name="T71" fmla="*/ 391 h 1523"/>
                      <a:gd name="T72" fmla="*/ 878 w 2269"/>
                      <a:gd name="T73" fmla="*/ 686 h 1523"/>
                      <a:gd name="T74" fmla="*/ 852 w 2269"/>
                      <a:gd name="T75" fmla="*/ 697 h 1523"/>
                      <a:gd name="T76" fmla="*/ 968 w 2269"/>
                      <a:gd name="T77" fmla="*/ 751 h 1523"/>
                      <a:gd name="T78" fmla="*/ 1073 w 2269"/>
                      <a:gd name="T79" fmla="*/ 931 h 1523"/>
                      <a:gd name="T80" fmla="*/ 879 w 2269"/>
                      <a:gd name="T81" fmla="*/ 1243 h 1523"/>
                      <a:gd name="T82" fmla="*/ 1767 w 2269"/>
                      <a:gd name="T83" fmla="*/ 1271 h 1523"/>
                      <a:gd name="T84" fmla="*/ 1573 w 2269"/>
                      <a:gd name="T85" fmla="*/ 1271 h 1523"/>
                      <a:gd name="T86" fmla="*/ 1549 w 2269"/>
                      <a:gd name="T87" fmla="*/ 1247 h 1523"/>
                      <a:gd name="T88" fmla="*/ 1549 w 2269"/>
                      <a:gd name="T89" fmla="*/ 447 h 1523"/>
                      <a:gd name="T90" fmla="*/ 1528 w 2269"/>
                      <a:gd name="T91" fmla="*/ 433 h 1523"/>
                      <a:gd name="T92" fmla="*/ 1367 w 2269"/>
                      <a:gd name="T93" fmla="*/ 512 h 1523"/>
                      <a:gd name="T94" fmla="*/ 1341 w 2269"/>
                      <a:gd name="T95" fmla="*/ 499 h 1523"/>
                      <a:gd name="T96" fmla="*/ 1308 w 2269"/>
                      <a:gd name="T97" fmla="*/ 345 h 1523"/>
                      <a:gd name="T98" fmla="*/ 1317 w 2269"/>
                      <a:gd name="T99" fmla="*/ 327 h 1523"/>
                      <a:gd name="T100" fmla="*/ 1581 w 2269"/>
                      <a:gd name="T101" fmla="*/ 203 h 1523"/>
                      <a:gd name="T102" fmla="*/ 1603 w 2269"/>
                      <a:gd name="T103" fmla="*/ 200 h 1523"/>
                      <a:gd name="T104" fmla="*/ 1769 w 2269"/>
                      <a:gd name="T105" fmla="*/ 199 h 1523"/>
                      <a:gd name="T106" fmla="*/ 1789 w 2269"/>
                      <a:gd name="T107" fmla="*/ 221 h 1523"/>
                      <a:gd name="T108" fmla="*/ 1789 w 2269"/>
                      <a:gd name="T109" fmla="*/ 737 h 1523"/>
                      <a:gd name="T110" fmla="*/ 1789 w 2269"/>
                      <a:gd name="T111" fmla="*/ 1247 h 1523"/>
                      <a:gd name="T112" fmla="*/ 1767 w 2269"/>
                      <a:gd name="T113" fmla="*/ 1271 h 152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</a:cxnLst>
                    <a:rect l="0" t="0" r="r" b="b"/>
                    <a:pathLst>
                      <a:path w="2269" h="1523">
                        <a:moveTo>
                          <a:pt x="2238" y="3"/>
                        </a:moveTo>
                        <a:cubicBezTo>
                          <a:pt x="1870" y="3"/>
                          <a:pt x="1502" y="3"/>
                          <a:pt x="1134" y="3"/>
                        </a:cubicBezTo>
                        <a:cubicBezTo>
                          <a:pt x="764" y="3"/>
                          <a:pt x="395" y="3"/>
                          <a:pt x="26" y="2"/>
                        </a:cubicBezTo>
                        <a:cubicBezTo>
                          <a:pt x="6" y="2"/>
                          <a:pt x="0" y="6"/>
                          <a:pt x="0" y="27"/>
                        </a:cubicBezTo>
                        <a:cubicBezTo>
                          <a:pt x="1" y="504"/>
                          <a:pt x="0" y="982"/>
                          <a:pt x="0" y="1459"/>
                        </a:cubicBezTo>
                        <a:cubicBezTo>
                          <a:pt x="0" y="1504"/>
                          <a:pt x="19" y="1523"/>
                          <a:pt x="65" y="1523"/>
                        </a:cubicBezTo>
                        <a:cubicBezTo>
                          <a:pt x="776" y="1523"/>
                          <a:pt x="1486" y="1523"/>
                          <a:pt x="2197" y="1523"/>
                        </a:cubicBezTo>
                        <a:cubicBezTo>
                          <a:pt x="2245" y="1523"/>
                          <a:pt x="2265" y="1503"/>
                          <a:pt x="2265" y="1455"/>
                        </a:cubicBezTo>
                        <a:cubicBezTo>
                          <a:pt x="2265" y="980"/>
                          <a:pt x="2265" y="506"/>
                          <a:pt x="2265" y="31"/>
                        </a:cubicBezTo>
                        <a:cubicBezTo>
                          <a:pt x="2265" y="0"/>
                          <a:pt x="2269" y="3"/>
                          <a:pt x="2238" y="3"/>
                        </a:cubicBezTo>
                        <a:close/>
                        <a:moveTo>
                          <a:pt x="879" y="1243"/>
                        </a:moveTo>
                        <a:cubicBezTo>
                          <a:pt x="781" y="1284"/>
                          <a:pt x="679" y="1294"/>
                          <a:pt x="574" y="1284"/>
                        </a:cubicBezTo>
                        <a:cubicBezTo>
                          <a:pt x="496" y="1276"/>
                          <a:pt x="421" y="1258"/>
                          <a:pt x="350" y="1224"/>
                        </a:cubicBezTo>
                        <a:cubicBezTo>
                          <a:pt x="335" y="1216"/>
                          <a:pt x="332" y="1209"/>
                          <a:pt x="337" y="1193"/>
                        </a:cubicBezTo>
                        <a:cubicBezTo>
                          <a:pt x="351" y="1142"/>
                          <a:pt x="364" y="1092"/>
                          <a:pt x="377" y="1041"/>
                        </a:cubicBezTo>
                        <a:cubicBezTo>
                          <a:pt x="380" y="1028"/>
                          <a:pt x="384" y="1024"/>
                          <a:pt x="398" y="1031"/>
                        </a:cubicBezTo>
                        <a:cubicBezTo>
                          <a:pt x="480" y="1072"/>
                          <a:pt x="567" y="1094"/>
                          <a:pt x="660" y="1087"/>
                        </a:cubicBezTo>
                        <a:cubicBezTo>
                          <a:pt x="713" y="1083"/>
                          <a:pt x="761" y="1067"/>
                          <a:pt x="794" y="1023"/>
                        </a:cubicBezTo>
                        <a:cubicBezTo>
                          <a:pt x="842" y="960"/>
                          <a:pt x="818" y="867"/>
                          <a:pt x="747" y="828"/>
                        </a:cubicBezTo>
                        <a:cubicBezTo>
                          <a:pt x="707" y="806"/>
                          <a:pt x="664" y="796"/>
                          <a:pt x="619" y="795"/>
                        </a:cubicBezTo>
                        <a:cubicBezTo>
                          <a:pt x="587" y="794"/>
                          <a:pt x="556" y="795"/>
                          <a:pt x="525" y="795"/>
                        </a:cubicBezTo>
                        <a:cubicBezTo>
                          <a:pt x="512" y="795"/>
                          <a:pt x="508" y="792"/>
                          <a:pt x="508" y="779"/>
                        </a:cubicBezTo>
                        <a:cubicBezTo>
                          <a:pt x="509" y="730"/>
                          <a:pt x="509" y="681"/>
                          <a:pt x="508" y="631"/>
                        </a:cubicBezTo>
                        <a:cubicBezTo>
                          <a:pt x="508" y="618"/>
                          <a:pt x="514" y="615"/>
                          <a:pt x="526" y="615"/>
                        </a:cubicBezTo>
                        <a:cubicBezTo>
                          <a:pt x="575" y="615"/>
                          <a:pt x="623" y="618"/>
                          <a:pt x="671" y="607"/>
                        </a:cubicBezTo>
                        <a:cubicBezTo>
                          <a:pt x="699" y="601"/>
                          <a:pt x="726" y="591"/>
                          <a:pt x="749" y="573"/>
                        </a:cubicBezTo>
                        <a:cubicBezTo>
                          <a:pt x="783" y="546"/>
                          <a:pt x="797" y="510"/>
                          <a:pt x="787" y="468"/>
                        </a:cubicBezTo>
                        <a:cubicBezTo>
                          <a:pt x="776" y="419"/>
                          <a:pt x="738" y="396"/>
                          <a:pt x="693" y="387"/>
                        </a:cubicBezTo>
                        <a:cubicBezTo>
                          <a:pt x="617" y="373"/>
                          <a:pt x="544" y="388"/>
                          <a:pt x="474" y="416"/>
                        </a:cubicBezTo>
                        <a:cubicBezTo>
                          <a:pt x="458" y="423"/>
                          <a:pt x="443" y="431"/>
                          <a:pt x="428" y="439"/>
                        </a:cubicBezTo>
                        <a:cubicBezTo>
                          <a:pt x="419" y="444"/>
                          <a:pt x="415" y="443"/>
                          <a:pt x="412" y="433"/>
                        </a:cubicBezTo>
                        <a:cubicBezTo>
                          <a:pt x="399" y="381"/>
                          <a:pt x="384" y="329"/>
                          <a:pt x="369" y="277"/>
                        </a:cubicBezTo>
                        <a:cubicBezTo>
                          <a:pt x="364" y="260"/>
                          <a:pt x="376" y="256"/>
                          <a:pt x="386" y="251"/>
                        </a:cubicBezTo>
                        <a:cubicBezTo>
                          <a:pt x="436" y="225"/>
                          <a:pt x="490" y="207"/>
                          <a:pt x="546" y="197"/>
                        </a:cubicBezTo>
                        <a:cubicBezTo>
                          <a:pt x="652" y="177"/>
                          <a:pt x="758" y="172"/>
                          <a:pt x="861" y="211"/>
                        </a:cubicBezTo>
                        <a:cubicBezTo>
                          <a:pt x="947" y="243"/>
                          <a:pt x="1010" y="299"/>
                          <a:pt x="1033" y="391"/>
                        </a:cubicBezTo>
                        <a:cubicBezTo>
                          <a:pt x="1064" y="516"/>
                          <a:pt x="1000" y="636"/>
                          <a:pt x="878" y="686"/>
                        </a:cubicBezTo>
                        <a:cubicBezTo>
                          <a:pt x="869" y="690"/>
                          <a:pt x="860" y="693"/>
                          <a:pt x="852" y="697"/>
                        </a:cubicBezTo>
                        <a:cubicBezTo>
                          <a:pt x="894" y="710"/>
                          <a:pt x="933" y="725"/>
                          <a:pt x="968" y="751"/>
                        </a:cubicBezTo>
                        <a:cubicBezTo>
                          <a:pt x="1030" y="795"/>
                          <a:pt x="1065" y="855"/>
                          <a:pt x="1073" y="931"/>
                        </a:cubicBezTo>
                        <a:cubicBezTo>
                          <a:pt x="1090" y="1085"/>
                          <a:pt x="993" y="1194"/>
                          <a:pt x="879" y="1243"/>
                        </a:cubicBezTo>
                        <a:close/>
                        <a:moveTo>
                          <a:pt x="1767" y="1271"/>
                        </a:moveTo>
                        <a:cubicBezTo>
                          <a:pt x="1702" y="1270"/>
                          <a:pt x="1637" y="1270"/>
                          <a:pt x="1573" y="1271"/>
                        </a:cubicBezTo>
                        <a:cubicBezTo>
                          <a:pt x="1554" y="1271"/>
                          <a:pt x="1549" y="1266"/>
                          <a:pt x="1549" y="1247"/>
                        </a:cubicBezTo>
                        <a:cubicBezTo>
                          <a:pt x="1549" y="980"/>
                          <a:pt x="1549" y="714"/>
                          <a:pt x="1549" y="447"/>
                        </a:cubicBezTo>
                        <a:cubicBezTo>
                          <a:pt x="1549" y="423"/>
                          <a:pt x="1549" y="423"/>
                          <a:pt x="1528" y="433"/>
                        </a:cubicBezTo>
                        <a:cubicBezTo>
                          <a:pt x="1474" y="459"/>
                          <a:pt x="1420" y="485"/>
                          <a:pt x="1367" y="512"/>
                        </a:cubicBezTo>
                        <a:cubicBezTo>
                          <a:pt x="1350" y="521"/>
                          <a:pt x="1344" y="516"/>
                          <a:pt x="1341" y="499"/>
                        </a:cubicBezTo>
                        <a:cubicBezTo>
                          <a:pt x="1331" y="447"/>
                          <a:pt x="1320" y="396"/>
                          <a:pt x="1308" y="345"/>
                        </a:cubicBezTo>
                        <a:cubicBezTo>
                          <a:pt x="1306" y="335"/>
                          <a:pt x="1308" y="331"/>
                          <a:pt x="1317" y="327"/>
                        </a:cubicBezTo>
                        <a:cubicBezTo>
                          <a:pt x="1405" y="286"/>
                          <a:pt x="1493" y="244"/>
                          <a:pt x="1581" y="203"/>
                        </a:cubicBezTo>
                        <a:cubicBezTo>
                          <a:pt x="1588" y="200"/>
                          <a:pt x="1595" y="200"/>
                          <a:pt x="1603" y="200"/>
                        </a:cubicBezTo>
                        <a:cubicBezTo>
                          <a:pt x="1658" y="200"/>
                          <a:pt x="1713" y="200"/>
                          <a:pt x="1769" y="199"/>
                        </a:cubicBezTo>
                        <a:cubicBezTo>
                          <a:pt x="1786" y="199"/>
                          <a:pt x="1789" y="205"/>
                          <a:pt x="1789" y="221"/>
                        </a:cubicBezTo>
                        <a:cubicBezTo>
                          <a:pt x="1789" y="393"/>
                          <a:pt x="1789" y="565"/>
                          <a:pt x="1789" y="737"/>
                        </a:cubicBezTo>
                        <a:cubicBezTo>
                          <a:pt x="1789" y="907"/>
                          <a:pt x="1789" y="1077"/>
                          <a:pt x="1789" y="1247"/>
                        </a:cubicBezTo>
                        <a:cubicBezTo>
                          <a:pt x="1789" y="1264"/>
                          <a:pt x="1786" y="1271"/>
                          <a:pt x="1767" y="127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1322" name="Group 1321"/>
              <p:cNvGrpSpPr/>
              <p:nvPr/>
            </p:nvGrpSpPr>
            <p:grpSpPr>
              <a:xfrm>
                <a:off x="16094074" y="2882107"/>
                <a:ext cx="182702" cy="182702"/>
                <a:chOff x="16098837" y="2327275"/>
                <a:chExt cx="182702" cy="182702"/>
              </a:xfrm>
            </p:grpSpPr>
            <p:sp>
              <p:nvSpPr>
                <p:cNvPr id="1342" name="Oval 1341"/>
                <p:cNvSpPr/>
                <p:nvPr/>
              </p:nvSpPr>
              <p:spPr>
                <a:xfrm>
                  <a:off x="16098837" y="2327275"/>
                  <a:ext cx="182702" cy="18270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1343" name="Group 791"/>
                <p:cNvGrpSpPr>
                  <a:grpSpLocks noChangeAspect="1"/>
                </p:cNvGrpSpPr>
                <p:nvPr/>
              </p:nvGrpSpPr>
              <p:grpSpPr bwMode="auto">
                <a:xfrm>
                  <a:off x="16140634" y="2354443"/>
                  <a:ext cx="99110" cy="128368"/>
                  <a:chOff x="8611" y="26"/>
                  <a:chExt cx="271" cy="351"/>
                </a:xfrm>
                <a:solidFill>
                  <a:schemeClr val="accent2">
                    <a:lumMod val="50000"/>
                  </a:schemeClr>
                </a:solidFill>
              </p:grpSpPr>
              <p:sp>
                <p:nvSpPr>
                  <p:cNvPr id="1344" name="Freeform 792"/>
                  <p:cNvSpPr>
                    <a:spLocks/>
                  </p:cNvSpPr>
                  <p:nvPr/>
                </p:nvSpPr>
                <p:spPr bwMode="auto">
                  <a:xfrm>
                    <a:off x="8611" y="171"/>
                    <a:ext cx="271" cy="206"/>
                  </a:xfrm>
                  <a:custGeom>
                    <a:avLst/>
                    <a:gdLst>
                      <a:gd name="T0" fmla="*/ 1125 w 2206"/>
                      <a:gd name="T1" fmla="*/ 919 h 1678"/>
                      <a:gd name="T2" fmla="*/ 1153 w 2206"/>
                      <a:gd name="T3" fmla="*/ 770 h 1678"/>
                      <a:gd name="T4" fmla="*/ 1207 w 2206"/>
                      <a:gd name="T5" fmla="*/ 462 h 1678"/>
                      <a:gd name="T6" fmla="*/ 1244 w 2206"/>
                      <a:gd name="T7" fmla="*/ 254 h 1678"/>
                      <a:gd name="T8" fmla="*/ 1269 w 2206"/>
                      <a:gd name="T9" fmla="*/ 227 h 1678"/>
                      <a:gd name="T10" fmla="*/ 1522 w 2206"/>
                      <a:gd name="T11" fmla="*/ 110 h 1678"/>
                      <a:gd name="T12" fmla="*/ 1597 w 2206"/>
                      <a:gd name="T13" fmla="*/ 42 h 1678"/>
                      <a:gd name="T14" fmla="*/ 1628 w 2206"/>
                      <a:gd name="T15" fmla="*/ 39 h 1678"/>
                      <a:gd name="T16" fmla="*/ 1975 w 2206"/>
                      <a:gd name="T17" fmla="*/ 467 h 1678"/>
                      <a:gd name="T18" fmla="*/ 2168 w 2206"/>
                      <a:gd name="T19" fmla="*/ 1029 h 1678"/>
                      <a:gd name="T20" fmla="*/ 2203 w 2206"/>
                      <a:gd name="T21" fmla="*/ 1345 h 1678"/>
                      <a:gd name="T22" fmla="*/ 2164 w 2206"/>
                      <a:gd name="T23" fmla="*/ 1407 h 1678"/>
                      <a:gd name="T24" fmla="*/ 1621 w 2206"/>
                      <a:gd name="T25" fmla="*/ 1619 h 1678"/>
                      <a:gd name="T26" fmla="*/ 1317 w 2206"/>
                      <a:gd name="T27" fmla="*/ 1668 h 1678"/>
                      <a:gd name="T28" fmla="*/ 1039 w 2206"/>
                      <a:gd name="T29" fmla="*/ 1674 h 1678"/>
                      <a:gd name="T30" fmla="*/ 659 w 2206"/>
                      <a:gd name="T31" fmla="*/ 1622 h 1678"/>
                      <a:gd name="T32" fmla="*/ 141 w 2206"/>
                      <a:gd name="T33" fmla="*/ 1427 h 1678"/>
                      <a:gd name="T34" fmla="*/ 20 w 2206"/>
                      <a:gd name="T35" fmla="*/ 1357 h 1678"/>
                      <a:gd name="T36" fmla="*/ 1 w 2206"/>
                      <a:gd name="T37" fmla="*/ 1320 h 1678"/>
                      <a:gd name="T38" fmla="*/ 34 w 2206"/>
                      <a:gd name="T39" fmla="*/ 1035 h 1678"/>
                      <a:gd name="T40" fmla="*/ 149 w 2206"/>
                      <a:gd name="T41" fmla="*/ 634 h 1678"/>
                      <a:gd name="T42" fmla="*/ 435 w 2206"/>
                      <a:gd name="T43" fmla="*/ 170 h 1678"/>
                      <a:gd name="T44" fmla="*/ 618 w 2206"/>
                      <a:gd name="T45" fmla="*/ 8 h 1678"/>
                      <a:gd name="T46" fmla="*/ 643 w 2206"/>
                      <a:gd name="T47" fmla="*/ 11 h 1678"/>
                      <a:gd name="T48" fmla="*/ 935 w 2206"/>
                      <a:gd name="T49" fmla="*/ 210 h 1678"/>
                      <a:gd name="T50" fmla="*/ 975 w 2206"/>
                      <a:gd name="T51" fmla="*/ 221 h 1678"/>
                      <a:gd name="T52" fmla="*/ 1005 w 2206"/>
                      <a:gd name="T53" fmla="*/ 253 h 1678"/>
                      <a:gd name="T54" fmla="*/ 1102 w 2206"/>
                      <a:gd name="T55" fmla="*/ 808 h 1678"/>
                      <a:gd name="T56" fmla="*/ 1122 w 2206"/>
                      <a:gd name="T57" fmla="*/ 919 h 1678"/>
                      <a:gd name="T58" fmla="*/ 1125 w 2206"/>
                      <a:gd name="T59" fmla="*/ 919 h 167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</a:cxnLst>
                    <a:rect l="0" t="0" r="r" b="b"/>
                    <a:pathLst>
                      <a:path w="2206" h="1678">
                        <a:moveTo>
                          <a:pt x="1125" y="919"/>
                        </a:moveTo>
                        <a:cubicBezTo>
                          <a:pt x="1134" y="869"/>
                          <a:pt x="1144" y="820"/>
                          <a:pt x="1153" y="770"/>
                        </a:cubicBezTo>
                        <a:cubicBezTo>
                          <a:pt x="1171" y="667"/>
                          <a:pt x="1189" y="565"/>
                          <a:pt x="1207" y="462"/>
                        </a:cubicBezTo>
                        <a:cubicBezTo>
                          <a:pt x="1220" y="393"/>
                          <a:pt x="1233" y="324"/>
                          <a:pt x="1244" y="254"/>
                        </a:cubicBezTo>
                        <a:cubicBezTo>
                          <a:pt x="1247" y="238"/>
                          <a:pt x="1252" y="230"/>
                          <a:pt x="1269" y="227"/>
                        </a:cubicBezTo>
                        <a:cubicBezTo>
                          <a:pt x="1362" y="207"/>
                          <a:pt x="1447" y="168"/>
                          <a:pt x="1522" y="110"/>
                        </a:cubicBezTo>
                        <a:cubicBezTo>
                          <a:pt x="1549" y="89"/>
                          <a:pt x="1576" y="68"/>
                          <a:pt x="1597" y="42"/>
                        </a:cubicBezTo>
                        <a:cubicBezTo>
                          <a:pt x="1607" y="30"/>
                          <a:pt x="1614" y="28"/>
                          <a:pt x="1628" y="39"/>
                        </a:cubicBezTo>
                        <a:cubicBezTo>
                          <a:pt x="1775" y="156"/>
                          <a:pt x="1887" y="302"/>
                          <a:pt x="1975" y="467"/>
                        </a:cubicBezTo>
                        <a:cubicBezTo>
                          <a:pt x="2070" y="643"/>
                          <a:pt x="2132" y="832"/>
                          <a:pt x="2168" y="1029"/>
                        </a:cubicBezTo>
                        <a:cubicBezTo>
                          <a:pt x="2188" y="1133"/>
                          <a:pt x="2197" y="1239"/>
                          <a:pt x="2203" y="1345"/>
                        </a:cubicBezTo>
                        <a:cubicBezTo>
                          <a:pt x="2206" y="1382"/>
                          <a:pt x="2190" y="1393"/>
                          <a:pt x="2164" y="1407"/>
                        </a:cubicBezTo>
                        <a:cubicBezTo>
                          <a:pt x="1993" y="1503"/>
                          <a:pt x="1812" y="1574"/>
                          <a:pt x="1621" y="1619"/>
                        </a:cubicBezTo>
                        <a:cubicBezTo>
                          <a:pt x="1521" y="1643"/>
                          <a:pt x="1419" y="1659"/>
                          <a:pt x="1317" y="1668"/>
                        </a:cubicBezTo>
                        <a:cubicBezTo>
                          <a:pt x="1224" y="1676"/>
                          <a:pt x="1132" y="1678"/>
                          <a:pt x="1039" y="1674"/>
                        </a:cubicBezTo>
                        <a:cubicBezTo>
                          <a:pt x="911" y="1669"/>
                          <a:pt x="784" y="1651"/>
                          <a:pt x="659" y="1622"/>
                        </a:cubicBezTo>
                        <a:cubicBezTo>
                          <a:pt x="478" y="1580"/>
                          <a:pt x="305" y="1514"/>
                          <a:pt x="141" y="1427"/>
                        </a:cubicBezTo>
                        <a:cubicBezTo>
                          <a:pt x="100" y="1405"/>
                          <a:pt x="61" y="1379"/>
                          <a:pt x="20" y="1357"/>
                        </a:cubicBezTo>
                        <a:cubicBezTo>
                          <a:pt x="4" y="1348"/>
                          <a:pt x="0" y="1337"/>
                          <a:pt x="1" y="1320"/>
                        </a:cubicBezTo>
                        <a:cubicBezTo>
                          <a:pt x="8" y="1225"/>
                          <a:pt x="16" y="1130"/>
                          <a:pt x="34" y="1035"/>
                        </a:cubicBezTo>
                        <a:cubicBezTo>
                          <a:pt x="59" y="898"/>
                          <a:pt x="96" y="763"/>
                          <a:pt x="149" y="634"/>
                        </a:cubicBezTo>
                        <a:cubicBezTo>
                          <a:pt x="219" y="464"/>
                          <a:pt x="310" y="307"/>
                          <a:pt x="435" y="170"/>
                        </a:cubicBezTo>
                        <a:cubicBezTo>
                          <a:pt x="490" y="109"/>
                          <a:pt x="552" y="56"/>
                          <a:pt x="618" y="8"/>
                        </a:cubicBezTo>
                        <a:cubicBezTo>
                          <a:pt x="629" y="0"/>
                          <a:pt x="634" y="0"/>
                          <a:pt x="643" y="11"/>
                        </a:cubicBezTo>
                        <a:cubicBezTo>
                          <a:pt x="722" y="104"/>
                          <a:pt x="819" y="170"/>
                          <a:pt x="935" y="210"/>
                        </a:cubicBezTo>
                        <a:cubicBezTo>
                          <a:pt x="948" y="214"/>
                          <a:pt x="961" y="220"/>
                          <a:pt x="975" y="221"/>
                        </a:cubicBezTo>
                        <a:cubicBezTo>
                          <a:pt x="995" y="223"/>
                          <a:pt x="1002" y="234"/>
                          <a:pt x="1005" y="253"/>
                        </a:cubicBezTo>
                        <a:cubicBezTo>
                          <a:pt x="1037" y="438"/>
                          <a:pt x="1069" y="623"/>
                          <a:pt x="1102" y="808"/>
                        </a:cubicBezTo>
                        <a:cubicBezTo>
                          <a:pt x="1108" y="845"/>
                          <a:pt x="1115" y="882"/>
                          <a:pt x="1122" y="919"/>
                        </a:cubicBezTo>
                        <a:cubicBezTo>
                          <a:pt x="1123" y="919"/>
                          <a:pt x="1124" y="919"/>
                          <a:pt x="1125" y="91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345" name="Freeform 793"/>
                  <p:cNvSpPr>
                    <a:spLocks/>
                  </p:cNvSpPr>
                  <p:nvPr/>
                </p:nvSpPr>
                <p:spPr bwMode="auto">
                  <a:xfrm>
                    <a:off x="8668" y="26"/>
                    <a:ext cx="162" cy="162"/>
                  </a:xfrm>
                  <a:custGeom>
                    <a:avLst/>
                    <a:gdLst>
                      <a:gd name="T0" fmla="*/ 658 w 1315"/>
                      <a:gd name="T1" fmla="*/ 6 h 1313"/>
                      <a:gd name="T2" fmla="*/ 1310 w 1315"/>
                      <a:gd name="T3" fmla="*/ 667 h 1313"/>
                      <a:gd name="T4" fmla="*/ 655 w 1315"/>
                      <a:gd name="T5" fmla="*/ 1312 h 1313"/>
                      <a:gd name="T6" fmla="*/ 2 w 1315"/>
                      <a:gd name="T7" fmla="*/ 655 h 1313"/>
                      <a:gd name="T8" fmla="*/ 658 w 1315"/>
                      <a:gd name="T9" fmla="*/ 6 h 13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315" h="1313">
                        <a:moveTo>
                          <a:pt x="658" y="6"/>
                        </a:moveTo>
                        <a:cubicBezTo>
                          <a:pt x="1008" y="1"/>
                          <a:pt x="1315" y="298"/>
                          <a:pt x="1310" y="667"/>
                        </a:cubicBezTo>
                        <a:cubicBezTo>
                          <a:pt x="1306" y="1017"/>
                          <a:pt x="1015" y="1313"/>
                          <a:pt x="655" y="1312"/>
                        </a:cubicBezTo>
                        <a:cubicBezTo>
                          <a:pt x="302" y="1312"/>
                          <a:pt x="0" y="1026"/>
                          <a:pt x="2" y="655"/>
                        </a:cubicBezTo>
                        <a:cubicBezTo>
                          <a:pt x="4" y="287"/>
                          <a:pt x="307" y="0"/>
                          <a:pt x="658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1323" name="Group 1322"/>
              <p:cNvGrpSpPr/>
              <p:nvPr/>
            </p:nvGrpSpPr>
            <p:grpSpPr>
              <a:xfrm>
                <a:off x="16094074" y="2367809"/>
                <a:ext cx="182702" cy="182702"/>
                <a:chOff x="16349055" y="2327275"/>
                <a:chExt cx="182702" cy="182702"/>
              </a:xfrm>
            </p:grpSpPr>
            <p:sp>
              <p:nvSpPr>
                <p:cNvPr id="1335" name="Oval 1334"/>
                <p:cNvSpPr/>
                <p:nvPr/>
              </p:nvSpPr>
              <p:spPr>
                <a:xfrm>
                  <a:off x="16349055" y="2327275"/>
                  <a:ext cx="182702" cy="18270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1336" name="Group 796"/>
                <p:cNvGrpSpPr>
                  <a:grpSpLocks noChangeAspect="1"/>
                </p:cNvGrpSpPr>
                <p:nvPr/>
              </p:nvGrpSpPr>
              <p:grpSpPr bwMode="auto">
                <a:xfrm>
                  <a:off x="16384305" y="2364762"/>
                  <a:ext cx="119439" cy="96873"/>
                  <a:chOff x="8435" y="-69"/>
                  <a:chExt cx="434" cy="352"/>
                </a:xfrm>
                <a:solidFill>
                  <a:schemeClr val="accent2">
                    <a:lumMod val="50000"/>
                  </a:schemeClr>
                </a:solidFill>
              </p:grpSpPr>
              <p:sp>
                <p:nvSpPr>
                  <p:cNvPr id="1337" name="Freeform 797"/>
                  <p:cNvSpPr>
                    <a:spLocks/>
                  </p:cNvSpPr>
                  <p:nvPr/>
                </p:nvSpPr>
                <p:spPr bwMode="auto">
                  <a:xfrm>
                    <a:off x="8492" y="115"/>
                    <a:ext cx="178" cy="167"/>
                  </a:xfrm>
                  <a:custGeom>
                    <a:avLst/>
                    <a:gdLst>
                      <a:gd name="T0" fmla="*/ 840 w 1077"/>
                      <a:gd name="T1" fmla="*/ 666 h 1010"/>
                      <a:gd name="T2" fmla="*/ 840 w 1077"/>
                      <a:gd name="T3" fmla="*/ 643 h 1010"/>
                      <a:gd name="T4" fmla="*/ 840 w 1077"/>
                      <a:gd name="T5" fmla="*/ 23 h 1010"/>
                      <a:gd name="T6" fmla="*/ 862 w 1077"/>
                      <a:gd name="T7" fmla="*/ 0 h 1010"/>
                      <a:gd name="T8" fmla="*/ 1056 w 1077"/>
                      <a:gd name="T9" fmla="*/ 0 h 1010"/>
                      <a:gd name="T10" fmla="*/ 1077 w 1077"/>
                      <a:gd name="T11" fmla="*/ 20 h 1010"/>
                      <a:gd name="T12" fmla="*/ 1077 w 1077"/>
                      <a:gd name="T13" fmla="*/ 990 h 1010"/>
                      <a:gd name="T14" fmla="*/ 1056 w 1077"/>
                      <a:gd name="T15" fmla="*/ 1010 h 1010"/>
                      <a:gd name="T16" fmla="*/ 860 w 1077"/>
                      <a:gd name="T17" fmla="*/ 1010 h 1010"/>
                      <a:gd name="T18" fmla="*/ 829 w 1077"/>
                      <a:gd name="T19" fmla="*/ 996 h 1010"/>
                      <a:gd name="T20" fmla="*/ 617 w 1077"/>
                      <a:gd name="T21" fmla="*/ 757 h 1010"/>
                      <a:gd name="T22" fmla="*/ 471 w 1077"/>
                      <a:gd name="T23" fmla="*/ 593 h 1010"/>
                      <a:gd name="T24" fmla="*/ 257 w 1077"/>
                      <a:gd name="T25" fmla="*/ 353 h 1010"/>
                      <a:gd name="T26" fmla="*/ 236 w 1077"/>
                      <a:gd name="T27" fmla="*/ 335 h 1010"/>
                      <a:gd name="T28" fmla="*/ 236 w 1077"/>
                      <a:gd name="T29" fmla="*/ 358 h 1010"/>
                      <a:gd name="T30" fmla="*/ 237 w 1077"/>
                      <a:gd name="T31" fmla="*/ 986 h 1010"/>
                      <a:gd name="T32" fmla="*/ 212 w 1077"/>
                      <a:gd name="T33" fmla="*/ 1010 h 1010"/>
                      <a:gd name="T34" fmla="*/ 18 w 1077"/>
                      <a:gd name="T35" fmla="*/ 1010 h 1010"/>
                      <a:gd name="T36" fmla="*/ 0 w 1077"/>
                      <a:gd name="T37" fmla="*/ 992 h 1010"/>
                      <a:gd name="T38" fmla="*/ 0 w 1077"/>
                      <a:gd name="T39" fmla="*/ 18 h 1010"/>
                      <a:gd name="T40" fmla="*/ 17 w 1077"/>
                      <a:gd name="T41" fmla="*/ 0 h 1010"/>
                      <a:gd name="T42" fmla="*/ 225 w 1077"/>
                      <a:gd name="T43" fmla="*/ 0 h 1010"/>
                      <a:gd name="T44" fmla="*/ 249 w 1077"/>
                      <a:gd name="T45" fmla="*/ 12 h 1010"/>
                      <a:gd name="T46" fmla="*/ 602 w 1077"/>
                      <a:gd name="T47" fmla="*/ 406 h 1010"/>
                      <a:gd name="T48" fmla="*/ 827 w 1077"/>
                      <a:gd name="T49" fmla="*/ 658 h 1010"/>
                      <a:gd name="T50" fmla="*/ 840 w 1077"/>
                      <a:gd name="T51" fmla="*/ 666 h 10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</a:cxnLst>
                    <a:rect l="0" t="0" r="r" b="b"/>
                    <a:pathLst>
                      <a:path w="1077" h="1010">
                        <a:moveTo>
                          <a:pt x="840" y="666"/>
                        </a:moveTo>
                        <a:cubicBezTo>
                          <a:pt x="840" y="658"/>
                          <a:pt x="840" y="650"/>
                          <a:pt x="840" y="643"/>
                        </a:cubicBezTo>
                        <a:cubicBezTo>
                          <a:pt x="840" y="436"/>
                          <a:pt x="841" y="230"/>
                          <a:pt x="840" y="23"/>
                        </a:cubicBezTo>
                        <a:cubicBezTo>
                          <a:pt x="840" y="6"/>
                          <a:pt x="843" y="0"/>
                          <a:pt x="862" y="0"/>
                        </a:cubicBezTo>
                        <a:cubicBezTo>
                          <a:pt x="926" y="1"/>
                          <a:pt x="991" y="1"/>
                          <a:pt x="1056" y="0"/>
                        </a:cubicBezTo>
                        <a:cubicBezTo>
                          <a:pt x="1070" y="0"/>
                          <a:pt x="1077" y="3"/>
                          <a:pt x="1077" y="20"/>
                        </a:cubicBezTo>
                        <a:cubicBezTo>
                          <a:pt x="1076" y="343"/>
                          <a:pt x="1076" y="666"/>
                          <a:pt x="1077" y="990"/>
                        </a:cubicBezTo>
                        <a:cubicBezTo>
                          <a:pt x="1077" y="1006"/>
                          <a:pt x="1071" y="1010"/>
                          <a:pt x="1056" y="1010"/>
                        </a:cubicBezTo>
                        <a:cubicBezTo>
                          <a:pt x="991" y="1009"/>
                          <a:pt x="925" y="1009"/>
                          <a:pt x="860" y="1010"/>
                        </a:cubicBezTo>
                        <a:cubicBezTo>
                          <a:pt x="847" y="1010"/>
                          <a:pt x="838" y="1006"/>
                          <a:pt x="829" y="996"/>
                        </a:cubicBezTo>
                        <a:cubicBezTo>
                          <a:pt x="759" y="916"/>
                          <a:pt x="688" y="837"/>
                          <a:pt x="617" y="757"/>
                        </a:cubicBezTo>
                        <a:cubicBezTo>
                          <a:pt x="568" y="702"/>
                          <a:pt x="519" y="648"/>
                          <a:pt x="471" y="593"/>
                        </a:cubicBezTo>
                        <a:cubicBezTo>
                          <a:pt x="399" y="513"/>
                          <a:pt x="328" y="433"/>
                          <a:pt x="257" y="353"/>
                        </a:cubicBezTo>
                        <a:cubicBezTo>
                          <a:pt x="252" y="347"/>
                          <a:pt x="247" y="339"/>
                          <a:pt x="236" y="335"/>
                        </a:cubicBezTo>
                        <a:cubicBezTo>
                          <a:pt x="236" y="344"/>
                          <a:pt x="236" y="351"/>
                          <a:pt x="236" y="358"/>
                        </a:cubicBezTo>
                        <a:cubicBezTo>
                          <a:pt x="236" y="567"/>
                          <a:pt x="236" y="776"/>
                          <a:pt x="237" y="986"/>
                        </a:cubicBezTo>
                        <a:cubicBezTo>
                          <a:pt x="237" y="1005"/>
                          <a:pt x="231" y="1010"/>
                          <a:pt x="212" y="1010"/>
                        </a:cubicBezTo>
                        <a:cubicBezTo>
                          <a:pt x="148" y="1009"/>
                          <a:pt x="83" y="1009"/>
                          <a:pt x="18" y="1010"/>
                        </a:cubicBezTo>
                        <a:cubicBezTo>
                          <a:pt x="5" y="1010"/>
                          <a:pt x="0" y="1006"/>
                          <a:pt x="0" y="992"/>
                        </a:cubicBezTo>
                        <a:cubicBezTo>
                          <a:pt x="0" y="667"/>
                          <a:pt x="0" y="342"/>
                          <a:pt x="0" y="18"/>
                        </a:cubicBezTo>
                        <a:cubicBezTo>
                          <a:pt x="0" y="5"/>
                          <a:pt x="4" y="0"/>
                          <a:pt x="17" y="0"/>
                        </a:cubicBezTo>
                        <a:cubicBezTo>
                          <a:pt x="86" y="1"/>
                          <a:pt x="156" y="1"/>
                          <a:pt x="225" y="0"/>
                        </a:cubicBezTo>
                        <a:cubicBezTo>
                          <a:pt x="236" y="0"/>
                          <a:pt x="242" y="5"/>
                          <a:pt x="249" y="12"/>
                        </a:cubicBezTo>
                        <a:cubicBezTo>
                          <a:pt x="367" y="144"/>
                          <a:pt x="485" y="275"/>
                          <a:pt x="602" y="406"/>
                        </a:cubicBezTo>
                        <a:cubicBezTo>
                          <a:pt x="677" y="490"/>
                          <a:pt x="752" y="574"/>
                          <a:pt x="827" y="658"/>
                        </a:cubicBezTo>
                        <a:cubicBezTo>
                          <a:pt x="830" y="661"/>
                          <a:pt x="832" y="665"/>
                          <a:pt x="840" y="66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338" name="Freeform 798"/>
                  <p:cNvSpPr>
                    <a:spLocks/>
                  </p:cNvSpPr>
                  <p:nvPr/>
                </p:nvSpPr>
                <p:spPr bwMode="auto">
                  <a:xfrm>
                    <a:off x="8686" y="115"/>
                    <a:ext cx="183" cy="168"/>
                  </a:xfrm>
                  <a:custGeom>
                    <a:avLst/>
                    <a:gdLst>
                      <a:gd name="T0" fmla="*/ 695 w 1110"/>
                      <a:gd name="T1" fmla="*/ 1009 h 1011"/>
                      <a:gd name="T2" fmla="*/ 319 w 1110"/>
                      <a:gd name="T3" fmla="*/ 1009 h 1011"/>
                      <a:gd name="T4" fmla="*/ 28 w 1110"/>
                      <a:gd name="T5" fmla="*/ 825 h 1011"/>
                      <a:gd name="T6" fmla="*/ 1 w 1110"/>
                      <a:gd name="T7" fmla="*/ 712 h 1011"/>
                      <a:gd name="T8" fmla="*/ 1 w 1110"/>
                      <a:gd name="T9" fmla="*/ 300 h 1011"/>
                      <a:gd name="T10" fmla="*/ 246 w 1110"/>
                      <a:gd name="T11" fmla="*/ 9 h 1011"/>
                      <a:gd name="T12" fmla="*/ 335 w 1110"/>
                      <a:gd name="T13" fmla="*/ 1 h 1011"/>
                      <a:gd name="T14" fmla="*/ 1085 w 1110"/>
                      <a:gd name="T15" fmla="*/ 0 h 1011"/>
                      <a:gd name="T16" fmla="*/ 1109 w 1110"/>
                      <a:gd name="T17" fmla="*/ 23 h 1011"/>
                      <a:gd name="T18" fmla="*/ 1109 w 1110"/>
                      <a:gd name="T19" fmla="*/ 215 h 1011"/>
                      <a:gd name="T20" fmla="*/ 1087 w 1110"/>
                      <a:gd name="T21" fmla="*/ 237 h 1011"/>
                      <a:gd name="T22" fmla="*/ 331 w 1110"/>
                      <a:gd name="T23" fmla="*/ 237 h 1011"/>
                      <a:gd name="T24" fmla="*/ 295 w 1110"/>
                      <a:gd name="T25" fmla="*/ 239 h 1011"/>
                      <a:gd name="T26" fmla="*/ 234 w 1110"/>
                      <a:gd name="T27" fmla="*/ 321 h 1011"/>
                      <a:gd name="T28" fmla="*/ 234 w 1110"/>
                      <a:gd name="T29" fmla="*/ 689 h 1011"/>
                      <a:gd name="T30" fmla="*/ 323 w 1110"/>
                      <a:gd name="T31" fmla="*/ 773 h 1011"/>
                      <a:gd name="T32" fmla="*/ 1083 w 1110"/>
                      <a:gd name="T33" fmla="*/ 773 h 1011"/>
                      <a:gd name="T34" fmla="*/ 1109 w 1110"/>
                      <a:gd name="T35" fmla="*/ 799 h 1011"/>
                      <a:gd name="T36" fmla="*/ 1109 w 1110"/>
                      <a:gd name="T37" fmla="*/ 987 h 1011"/>
                      <a:gd name="T38" fmla="*/ 1087 w 1110"/>
                      <a:gd name="T39" fmla="*/ 1010 h 1011"/>
                      <a:gd name="T40" fmla="*/ 695 w 1110"/>
                      <a:gd name="T41" fmla="*/ 1009 h 10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</a:cxnLst>
                    <a:rect l="0" t="0" r="r" b="b"/>
                    <a:pathLst>
                      <a:path w="1110" h="1011">
                        <a:moveTo>
                          <a:pt x="695" y="1009"/>
                        </a:moveTo>
                        <a:cubicBezTo>
                          <a:pt x="570" y="1009"/>
                          <a:pt x="444" y="1011"/>
                          <a:pt x="319" y="1009"/>
                        </a:cubicBezTo>
                        <a:cubicBezTo>
                          <a:pt x="186" y="1006"/>
                          <a:pt x="89" y="943"/>
                          <a:pt x="28" y="825"/>
                        </a:cubicBezTo>
                        <a:cubicBezTo>
                          <a:pt x="9" y="790"/>
                          <a:pt x="1" y="752"/>
                          <a:pt x="1" y="712"/>
                        </a:cubicBezTo>
                        <a:cubicBezTo>
                          <a:pt x="1" y="574"/>
                          <a:pt x="0" y="437"/>
                          <a:pt x="1" y="300"/>
                        </a:cubicBezTo>
                        <a:cubicBezTo>
                          <a:pt x="2" y="165"/>
                          <a:pt x="113" y="35"/>
                          <a:pt x="246" y="9"/>
                        </a:cubicBezTo>
                        <a:cubicBezTo>
                          <a:pt x="276" y="3"/>
                          <a:pt x="305" y="1"/>
                          <a:pt x="335" y="1"/>
                        </a:cubicBezTo>
                        <a:cubicBezTo>
                          <a:pt x="585" y="1"/>
                          <a:pt x="835" y="1"/>
                          <a:pt x="1085" y="0"/>
                        </a:cubicBezTo>
                        <a:cubicBezTo>
                          <a:pt x="1103" y="0"/>
                          <a:pt x="1110" y="4"/>
                          <a:pt x="1109" y="23"/>
                        </a:cubicBezTo>
                        <a:cubicBezTo>
                          <a:pt x="1108" y="87"/>
                          <a:pt x="1108" y="151"/>
                          <a:pt x="1109" y="215"/>
                        </a:cubicBezTo>
                        <a:cubicBezTo>
                          <a:pt x="1109" y="233"/>
                          <a:pt x="1104" y="237"/>
                          <a:pt x="1087" y="237"/>
                        </a:cubicBezTo>
                        <a:cubicBezTo>
                          <a:pt x="835" y="237"/>
                          <a:pt x="583" y="237"/>
                          <a:pt x="331" y="237"/>
                        </a:cubicBezTo>
                        <a:cubicBezTo>
                          <a:pt x="319" y="237"/>
                          <a:pt x="306" y="236"/>
                          <a:pt x="295" y="239"/>
                        </a:cubicBezTo>
                        <a:cubicBezTo>
                          <a:pt x="255" y="248"/>
                          <a:pt x="234" y="275"/>
                          <a:pt x="234" y="321"/>
                        </a:cubicBezTo>
                        <a:cubicBezTo>
                          <a:pt x="233" y="444"/>
                          <a:pt x="233" y="566"/>
                          <a:pt x="234" y="689"/>
                        </a:cubicBezTo>
                        <a:cubicBezTo>
                          <a:pt x="235" y="746"/>
                          <a:pt x="265" y="773"/>
                          <a:pt x="323" y="773"/>
                        </a:cubicBezTo>
                        <a:cubicBezTo>
                          <a:pt x="576" y="773"/>
                          <a:pt x="830" y="773"/>
                          <a:pt x="1083" y="773"/>
                        </a:cubicBezTo>
                        <a:cubicBezTo>
                          <a:pt x="1109" y="773"/>
                          <a:pt x="1109" y="773"/>
                          <a:pt x="1109" y="799"/>
                        </a:cubicBezTo>
                        <a:cubicBezTo>
                          <a:pt x="1109" y="862"/>
                          <a:pt x="1108" y="925"/>
                          <a:pt x="1109" y="987"/>
                        </a:cubicBezTo>
                        <a:cubicBezTo>
                          <a:pt x="1109" y="1005"/>
                          <a:pt x="1105" y="1010"/>
                          <a:pt x="1087" y="1010"/>
                        </a:cubicBezTo>
                        <a:cubicBezTo>
                          <a:pt x="956" y="1009"/>
                          <a:pt x="826" y="1009"/>
                          <a:pt x="695" y="100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339" name="Freeform 799"/>
                  <p:cNvSpPr>
                    <a:spLocks/>
                  </p:cNvSpPr>
                  <p:nvPr/>
                </p:nvSpPr>
                <p:spPr bwMode="auto">
                  <a:xfrm>
                    <a:off x="8602" y="-69"/>
                    <a:ext cx="223" cy="131"/>
                  </a:xfrm>
                  <a:custGeom>
                    <a:avLst/>
                    <a:gdLst>
                      <a:gd name="T0" fmla="*/ 1346 w 1346"/>
                      <a:gd name="T1" fmla="*/ 790 h 794"/>
                      <a:gd name="T2" fmla="*/ 0 w 1346"/>
                      <a:gd name="T3" fmla="*/ 787 h 794"/>
                      <a:gd name="T4" fmla="*/ 15 w 1346"/>
                      <a:gd name="T5" fmla="*/ 764 h 794"/>
                      <a:gd name="T6" fmla="*/ 237 w 1346"/>
                      <a:gd name="T7" fmla="*/ 507 h 794"/>
                      <a:gd name="T8" fmla="*/ 432 w 1346"/>
                      <a:gd name="T9" fmla="*/ 283 h 794"/>
                      <a:gd name="T10" fmla="*/ 648 w 1346"/>
                      <a:gd name="T11" fmla="*/ 32 h 794"/>
                      <a:gd name="T12" fmla="*/ 696 w 1346"/>
                      <a:gd name="T13" fmla="*/ 33 h 794"/>
                      <a:gd name="T14" fmla="*/ 879 w 1346"/>
                      <a:gd name="T15" fmla="*/ 246 h 794"/>
                      <a:gd name="T16" fmla="*/ 1088 w 1346"/>
                      <a:gd name="T17" fmla="*/ 490 h 794"/>
                      <a:gd name="T18" fmla="*/ 1293 w 1346"/>
                      <a:gd name="T19" fmla="*/ 728 h 794"/>
                      <a:gd name="T20" fmla="*/ 1346 w 1346"/>
                      <a:gd name="T21" fmla="*/ 790 h 79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1346" h="794">
                        <a:moveTo>
                          <a:pt x="1346" y="790"/>
                        </a:moveTo>
                        <a:cubicBezTo>
                          <a:pt x="895" y="794"/>
                          <a:pt x="449" y="786"/>
                          <a:pt x="0" y="787"/>
                        </a:cubicBezTo>
                        <a:cubicBezTo>
                          <a:pt x="2" y="777"/>
                          <a:pt x="9" y="771"/>
                          <a:pt x="15" y="764"/>
                        </a:cubicBezTo>
                        <a:cubicBezTo>
                          <a:pt x="89" y="678"/>
                          <a:pt x="163" y="593"/>
                          <a:pt x="237" y="507"/>
                        </a:cubicBezTo>
                        <a:cubicBezTo>
                          <a:pt x="302" y="432"/>
                          <a:pt x="367" y="358"/>
                          <a:pt x="432" y="283"/>
                        </a:cubicBezTo>
                        <a:cubicBezTo>
                          <a:pt x="504" y="199"/>
                          <a:pt x="576" y="115"/>
                          <a:pt x="648" y="32"/>
                        </a:cubicBezTo>
                        <a:cubicBezTo>
                          <a:pt x="676" y="0"/>
                          <a:pt x="668" y="0"/>
                          <a:pt x="696" y="33"/>
                        </a:cubicBezTo>
                        <a:cubicBezTo>
                          <a:pt x="758" y="103"/>
                          <a:pt x="818" y="175"/>
                          <a:pt x="879" y="246"/>
                        </a:cubicBezTo>
                        <a:cubicBezTo>
                          <a:pt x="949" y="328"/>
                          <a:pt x="1018" y="409"/>
                          <a:pt x="1088" y="490"/>
                        </a:cubicBezTo>
                        <a:cubicBezTo>
                          <a:pt x="1156" y="569"/>
                          <a:pt x="1224" y="649"/>
                          <a:pt x="1293" y="728"/>
                        </a:cubicBezTo>
                        <a:cubicBezTo>
                          <a:pt x="1310" y="748"/>
                          <a:pt x="1327" y="768"/>
                          <a:pt x="1346" y="79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340" name="Freeform 800"/>
                  <p:cNvSpPr>
                    <a:spLocks/>
                  </p:cNvSpPr>
                  <p:nvPr/>
                </p:nvSpPr>
                <p:spPr bwMode="auto">
                  <a:xfrm>
                    <a:off x="8435" y="-68"/>
                    <a:ext cx="174" cy="129"/>
                  </a:xfrm>
                  <a:custGeom>
                    <a:avLst/>
                    <a:gdLst>
                      <a:gd name="T0" fmla="*/ 0 w 1050"/>
                      <a:gd name="T1" fmla="*/ 780 h 782"/>
                      <a:gd name="T2" fmla="*/ 69 w 1050"/>
                      <a:gd name="T3" fmla="*/ 699 h 782"/>
                      <a:gd name="T4" fmla="*/ 349 w 1050"/>
                      <a:gd name="T5" fmla="*/ 376 h 782"/>
                      <a:gd name="T6" fmla="*/ 565 w 1050"/>
                      <a:gd name="T7" fmla="*/ 127 h 782"/>
                      <a:gd name="T8" fmla="*/ 664 w 1050"/>
                      <a:gd name="T9" fmla="*/ 12 h 782"/>
                      <a:gd name="T10" fmla="*/ 689 w 1050"/>
                      <a:gd name="T11" fmla="*/ 13 h 782"/>
                      <a:gd name="T12" fmla="*/ 871 w 1050"/>
                      <a:gd name="T13" fmla="*/ 225 h 782"/>
                      <a:gd name="T14" fmla="*/ 1043 w 1050"/>
                      <a:gd name="T15" fmla="*/ 425 h 782"/>
                      <a:gd name="T16" fmla="*/ 1042 w 1050"/>
                      <a:gd name="T17" fmla="*/ 447 h 782"/>
                      <a:gd name="T18" fmla="*/ 901 w 1050"/>
                      <a:gd name="T19" fmla="*/ 610 h 782"/>
                      <a:gd name="T20" fmla="*/ 763 w 1050"/>
                      <a:gd name="T21" fmla="*/ 770 h 782"/>
                      <a:gd name="T22" fmla="*/ 737 w 1050"/>
                      <a:gd name="T23" fmla="*/ 782 h 782"/>
                      <a:gd name="T24" fmla="*/ 11 w 1050"/>
                      <a:gd name="T25" fmla="*/ 781 h 782"/>
                      <a:gd name="T26" fmla="*/ 0 w 1050"/>
                      <a:gd name="T27" fmla="*/ 780 h 78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1050" h="782">
                        <a:moveTo>
                          <a:pt x="0" y="780"/>
                        </a:moveTo>
                        <a:cubicBezTo>
                          <a:pt x="25" y="751"/>
                          <a:pt x="47" y="725"/>
                          <a:pt x="69" y="699"/>
                        </a:cubicBezTo>
                        <a:cubicBezTo>
                          <a:pt x="162" y="591"/>
                          <a:pt x="256" y="484"/>
                          <a:pt x="349" y="376"/>
                        </a:cubicBezTo>
                        <a:cubicBezTo>
                          <a:pt x="421" y="293"/>
                          <a:pt x="493" y="210"/>
                          <a:pt x="565" y="127"/>
                        </a:cubicBezTo>
                        <a:cubicBezTo>
                          <a:pt x="598" y="89"/>
                          <a:pt x="631" y="51"/>
                          <a:pt x="664" y="12"/>
                        </a:cubicBezTo>
                        <a:cubicBezTo>
                          <a:pt x="673" y="0"/>
                          <a:pt x="679" y="0"/>
                          <a:pt x="689" y="13"/>
                        </a:cubicBezTo>
                        <a:cubicBezTo>
                          <a:pt x="749" y="84"/>
                          <a:pt x="810" y="154"/>
                          <a:pt x="871" y="225"/>
                        </a:cubicBezTo>
                        <a:cubicBezTo>
                          <a:pt x="928" y="292"/>
                          <a:pt x="985" y="358"/>
                          <a:pt x="1043" y="425"/>
                        </a:cubicBezTo>
                        <a:cubicBezTo>
                          <a:pt x="1050" y="433"/>
                          <a:pt x="1049" y="439"/>
                          <a:pt x="1042" y="447"/>
                        </a:cubicBezTo>
                        <a:cubicBezTo>
                          <a:pt x="995" y="501"/>
                          <a:pt x="948" y="556"/>
                          <a:pt x="901" y="610"/>
                        </a:cubicBezTo>
                        <a:cubicBezTo>
                          <a:pt x="855" y="663"/>
                          <a:pt x="809" y="716"/>
                          <a:pt x="763" y="770"/>
                        </a:cubicBezTo>
                        <a:cubicBezTo>
                          <a:pt x="756" y="778"/>
                          <a:pt x="748" y="782"/>
                          <a:pt x="737" y="782"/>
                        </a:cubicBezTo>
                        <a:cubicBezTo>
                          <a:pt x="495" y="781"/>
                          <a:pt x="253" y="781"/>
                          <a:pt x="11" y="781"/>
                        </a:cubicBezTo>
                        <a:cubicBezTo>
                          <a:pt x="9" y="781"/>
                          <a:pt x="7" y="781"/>
                          <a:pt x="0" y="78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341" name="Freeform 801"/>
                  <p:cNvSpPr>
                    <a:spLocks/>
                  </p:cNvSpPr>
                  <p:nvPr/>
                </p:nvSpPr>
                <p:spPr bwMode="auto">
                  <a:xfrm>
                    <a:off x="8437" y="115"/>
                    <a:ext cx="39" cy="168"/>
                  </a:xfrm>
                  <a:custGeom>
                    <a:avLst/>
                    <a:gdLst>
                      <a:gd name="T0" fmla="*/ 0 w 236"/>
                      <a:gd name="T1" fmla="*/ 507 h 1018"/>
                      <a:gd name="T2" fmla="*/ 0 w 236"/>
                      <a:gd name="T3" fmla="*/ 23 h 1018"/>
                      <a:gd name="T4" fmla="*/ 22 w 236"/>
                      <a:gd name="T5" fmla="*/ 1 h 1018"/>
                      <a:gd name="T6" fmla="*/ 215 w 236"/>
                      <a:gd name="T7" fmla="*/ 1 h 1018"/>
                      <a:gd name="T8" fmla="*/ 236 w 236"/>
                      <a:gd name="T9" fmla="*/ 20 h 1018"/>
                      <a:gd name="T10" fmla="*/ 236 w 236"/>
                      <a:gd name="T11" fmla="*/ 998 h 1018"/>
                      <a:gd name="T12" fmla="*/ 217 w 236"/>
                      <a:gd name="T13" fmla="*/ 1017 h 1018"/>
                      <a:gd name="T14" fmla="*/ 20 w 236"/>
                      <a:gd name="T15" fmla="*/ 1017 h 1018"/>
                      <a:gd name="T16" fmla="*/ 0 w 236"/>
                      <a:gd name="T17" fmla="*/ 997 h 1018"/>
                      <a:gd name="T18" fmla="*/ 0 w 236"/>
                      <a:gd name="T19" fmla="*/ 507 h 101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236" h="1018">
                        <a:moveTo>
                          <a:pt x="0" y="507"/>
                        </a:moveTo>
                        <a:cubicBezTo>
                          <a:pt x="0" y="346"/>
                          <a:pt x="0" y="184"/>
                          <a:pt x="0" y="23"/>
                        </a:cubicBezTo>
                        <a:cubicBezTo>
                          <a:pt x="0" y="6"/>
                          <a:pt x="3" y="0"/>
                          <a:pt x="22" y="1"/>
                        </a:cubicBezTo>
                        <a:cubicBezTo>
                          <a:pt x="86" y="2"/>
                          <a:pt x="151" y="1"/>
                          <a:pt x="215" y="1"/>
                        </a:cubicBezTo>
                        <a:cubicBezTo>
                          <a:pt x="230" y="1"/>
                          <a:pt x="236" y="3"/>
                          <a:pt x="236" y="20"/>
                        </a:cubicBezTo>
                        <a:cubicBezTo>
                          <a:pt x="236" y="346"/>
                          <a:pt x="236" y="672"/>
                          <a:pt x="236" y="998"/>
                        </a:cubicBezTo>
                        <a:cubicBezTo>
                          <a:pt x="236" y="1013"/>
                          <a:pt x="233" y="1018"/>
                          <a:pt x="217" y="1017"/>
                        </a:cubicBezTo>
                        <a:cubicBezTo>
                          <a:pt x="151" y="1017"/>
                          <a:pt x="85" y="1016"/>
                          <a:pt x="20" y="1017"/>
                        </a:cubicBezTo>
                        <a:cubicBezTo>
                          <a:pt x="3" y="1018"/>
                          <a:pt x="0" y="1012"/>
                          <a:pt x="0" y="997"/>
                        </a:cubicBezTo>
                        <a:cubicBezTo>
                          <a:pt x="0" y="834"/>
                          <a:pt x="0" y="670"/>
                          <a:pt x="0" y="50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1324" name="Group 1323"/>
              <p:cNvGrpSpPr/>
              <p:nvPr/>
            </p:nvGrpSpPr>
            <p:grpSpPr>
              <a:xfrm>
                <a:off x="16616486" y="2882107"/>
                <a:ext cx="182702" cy="182702"/>
                <a:chOff x="16349055" y="2629747"/>
                <a:chExt cx="182702" cy="182702"/>
              </a:xfrm>
            </p:grpSpPr>
            <p:sp>
              <p:nvSpPr>
                <p:cNvPr id="1328" name="Oval 1327"/>
                <p:cNvSpPr/>
                <p:nvPr/>
              </p:nvSpPr>
              <p:spPr>
                <a:xfrm>
                  <a:off x="16349055" y="2629747"/>
                  <a:ext cx="182702" cy="18270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1329" name="Group 811"/>
                <p:cNvGrpSpPr>
                  <a:grpSpLocks noChangeAspect="1"/>
                </p:cNvGrpSpPr>
                <p:nvPr/>
              </p:nvGrpSpPr>
              <p:grpSpPr bwMode="auto">
                <a:xfrm>
                  <a:off x="16374562" y="2656761"/>
                  <a:ext cx="131688" cy="110579"/>
                  <a:chOff x="8065" y="-446"/>
                  <a:chExt cx="418" cy="351"/>
                </a:xfrm>
                <a:solidFill>
                  <a:schemeClr val="accent2">
                    <a:lumMod val="50000"/>
                  </a:schemeClr>
                </a:solidFill>
              </p:grpSpPr>
              <p:sp>
                <p:nvSpPr>
                  <p:cNvPr id="1330" name="Freeform 812"/>
                  <p:cNvSpPr>
                    <a:spLocks/>
                  </p:cNvSpPr>
                  <p:nvPr/>
                </p:nvSpPr>
                <p:spPr bwMode="auto">
                  <a:xfrm>
                    <a:off x="8065" y="-118"/>
                    <a:ext cx="418" cy="23"/>
                  </a:xfrm>
                  <a:custGeom>
                    <a:avLst/>
                    <a:gdLst>
                      <a:gd name="T0" fmla="*/ 3008 w 6025"/>
                      <a:gd name="T1" fmla="*/ 336 h 337"/>
                      <a:gd name="T2" fmla="*/ 59 w 6025"/>
                      <a:gd name="T3" fmla="*/ 337 h 337"/>
                      <a:gd name="T4" fmla="*/ 2 w 6025"/>
                      <a:gd name="T5" fmla="*/ 281 h 337"/>
                      <a:gd name="T6" fmla="*/ 3 w 6025"/>
                      <a:gd name="T7" fmla="*/ 47 h 337"/>
                      <a:gd name="T8" fmla="*/ 43 w 6025"/>
                      <a:gd name="T9" fmla="*/ 8 h 337"/>
                      <a:gd name="T10" fmla="*/ 65 w 6025"/>
                      <a:gd name="T11" fmla="*/ 8 h 337"/>
                      <a:gd name="T12" fmla="*/ 5955 w 6025"/>
                      <a:gd name="T13" fmla="*/ 8 h 337"/>
                      <a:gd name="T14" fmla="*/ 6017 w 6025"/>
                      <a:gd name="T15" fmla="*/ 69 h 337"/>
                      <a:gd name="T16" fmla="*/ 6018 w 6025"/>
                      <a:gd name="T17" fmla="*/ 290 h 337"/>
                      <a:gd name="T18" fmla="*/ 5970 w 6025"/>
                      <a:gd name="T19" fmla="*/ 336 h 337"/>
                      <a:gd name="T20" fmla="*/ 4589 w 6025"/>
                      <a:gd name="T21" fmla="*/ 336 h 337"/>
                      <a:gd name="T22" fmla="*/ 3008 w 6025"/>
                      <a:gd name="T23" fmla="*/ 336 h 33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6025" h="337">
                        <a:moveTo>
                          <a:pt x="3008" y="336"/>
                        </a:moveTo>
                        <a:cubicBezTo>
                          <a:pt x="2025" y="336"/>
                          <a:pt x="1042" y="335"/>
                          <a:pt x="59" y="337"/>
                        </a:cubicBezTo>
                        <a:cubicBezTo>
                          <a:pt x="15" y="337"/>
                          <a:pt x="0" y="328"/>
                          <a:pt x="2" y="281"/>
                        </a:cubicBezTo>
                        <a:cubicBezTo>
                          <a:pt x="6" y="203"/>
                          <a:pt x="5" y="125"/>
                          <a:pt x="3" y="47"/>
                        </a:cubicBezTo>
                        <a:cubicBezTo>
                          <a:pt x="2" y="15"/>
                          <a:pt x="13" y="4"/>
                          <a:pt x="43" y="8"/>
                        </a:cubicBezTo>
                        <a:cubicBezTo>
                          <a:pt x="50" y="9"/>
                          <a:pt x="58" y="8"/>
                          <a:pt x="65" y="8"/>
                        </a:cubicBezTo>
                        <a:cubicBezTo>
                          <a:pt x="2029" y="8"/>
                          <a:pt x="3992" y="8"/>
                          <a:pt x="5955" y="8"/>
                        </a:cubicBezTo>
                        <a:cubicBezTo>
                          <a:pt x="6025" y="8"/>
                          <a:pt x="6017" y="0"/>
                          <a:pt x="6017" y="69"/>
                        </a:cubicBezTo>
                        <a:cubicBezTo>
                          <a:pt x="6017" y="143"/>
                          <a:pt x="6015" y="216"/>
                          <a:pt x="6018" y="290"/>
                        </a:cubicBezTo>
                        <a:cubicBezTo>
                          <a:pt x="6019" y="328"/>
                          <a:pt x="6006" y="336"/>
                          <a:pt x="5970" y="336"/>
                        </a:cubicBezTo>
                        <a:cubicBezTo>
                          <a:pt x="5510" y="335"/>
                          <a:pt x="5049" y="336"/>
                          <a:pt x="4589" y="336"/>
                        </a:cubicBezTo>
                        <a:cubicBezTo>
                          <a:pt x="4062" y="336"/>
                          <a:pt x="3535" y="336"/>
                          <a:pt x="3008" y="33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331" name="Freeform 813"/>
                  <p:cNvSpPr>
                    <a:spLocks/>
                  </p:cNvSpPr>
                  <p:nvPr/>
                </p:nvSpPr>
                <p:spPr bwMode="auto">
                  <a:xfrm>
                    <a:off x="8065" y="-342"/>
                    <a:ext cx="418" cy="23"/>
                  </a:xfrm>
                  <a:custGeom>
                    <a:avLst/>
                    <a:gdLst>
                      <a:gd name="T0" fmla="*/ 3008 w 6025"/>
                      <a:gd name="T1" fmla="*/ 336 h 337"/>
                      <a:gd name="T2" fmla="*/ 59 w 6025"/>
                      <a:gd name="T3" fmla="*/ 337 h 337"/>
                      <a:gd name="T4" fmla="*/ 2 w 6025"/>
                      <a:gd name="T5" fmla="*/ 281 h 337"/>
                      <a:gd name="T6" fmla="*/ 3 w 6025"/>
                      <a:gd name="T7" fmla="*/ 47 h 337"/>
                      <a:gd name="T8" fmla="*/ 43 w 6025"/>
                      <a:gd name="T9" fmla="*/ 8 h 337"/>
                      <a:gd name="T10" fmla="*/ 65 w 6025"/>
                      <a:gd name="T11" fmla="*/ 8 h 337"/>
                      <a:gd name="T12" fmla="*/ 5955 w 6025"/>
                      <a:gd name="T13" fmla="*/ 8 h 337"/>
                      <a:gd name="T14" fmla="*/ 6017 w 6025"/>
                      <a:gd name="T15" fmla="*/ 69 h 337"/>
                      <a:gd name="T16" fmla="*/ 6018 w 6025"/>
                      <a:gd name="T17" fmla="*/ 290 h 337"/>
                      <a:gd name="T18" fmla="*/ 5971 w 6025"/>
                      <a:gd name="T19" fmla="*/ 336 h 337"/>
                      <a:gd name="T20" fmla="*/ 4624 w 6025"/>
                      <a:gd name="T21" fmla="*/ 336 h 337"/>
                      <a:gd name="T22" fmla="*/ 3008 w 6025"/>
                      <a:gd name="T23" fmla="*/ 336 h 33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6025" h="337">
                        <a:moveTo>
                          <a:pt x="3008" y="336"/>
                        </a:moveTo>
                        <a:cubicBezTo>
                          <a:pt x="2025" y="336"/>
                          <a:pt x="1042" y="335"/>
                          <a:pt x="59" y="337"/>
                        </a:cubicBezTo>
                        <a:cubicBezTo>
                          <a:pt x="15" y="337"/>
                          <a:pt x="0" y="328"/>
                          <a:pt x="2" y="281"/>
                        </a:cubicBezTo>
                        <a:cubicBezTo>
                          <a:pt x="6" y="203"/>
                          <a:pt x="5" y="125"/>
                          <a:pt x="3" y="47"/>
                        </a:cubicBezTo>
                        <a:cubicBezTo>
                          <a:pt x="2" y="15"/>
                          <a:pt x="13" y="4"/>
                          <a:pt x="43" y="8"/>
                        </a:cubicBezTo>
                        <a:cubicBezTo>
                          <a:pt x="50" y="9"/>
                          <a:pt x="58" y="8"/>
                          <a:pt x="65" y="8"/>
                        </a:cubicBezTo>
                        <a:cubicBezTo>
                          <a:pt x="2028" y="8"/>
                          <a:pt x="3992" y="8"/>
                          <a:pt x="5955" y="8"/>
                        </a:cubicBezTo>
                        <a:cubicBezTo>
                          <a:pt x="6025" y="8"/>
                          <a:pt x="6017" y="0"/>
                          <a:pt x="6017" y="69"/>
                        </a:cubicBezTo>
                        <a:cubicBezTo>
                          <a:pt x="6017" y="143"/>
                          <a:pt x="6015" y="217"/>
                          <a:pt x="6018" y="290"/>
                        </a:cubicBezTo>
                        <a:cubicBezTo>
                          <a:pt x="6019" y="328"/>
                          <a:pt x="6007" y="337"/>
                          <a:pt x="5971" y="336"/>
                        </a:cubicBezTo>
                        <a:cubicBezTo>
                          <a:pt x="5522" y="335"/>
                          <a:pt x="5073" y="336"/>
                          <a:pt x="4624" y="336"/>
                        </a:cubicBezTo>
                        <a:cubicBezTo>
                          <a:pt x="4086" y="336"/>
                          <a:pt x="3547" y="336"/>
                          <a:pt x="3008" y="33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332" name="Freeform 814"/>
                  <p:cNvSpPr>
                    <a:spLocks/>
                  </p:cNvSpPr>
                  <p:nvPr/>
                </p:nvSpPr>
                <p:spPr bwMode="auto">
                  <a:xfrm>
                    <a:off x="8138" y="-446"/>
                    <a:ext cx="272" cy="96"/>
                  </a:xfrm>
                  <a:custGeom>
                    <a:avLst/>
                    <a:gdLst>
                      <a:gd name="T0" fmla="*/ 3923 w 3923"/>
                      <a:gd name="T1" fmla="*/ 1389 h 1389"/>
                      <a:gd name="T2" fmla="*/ 3403 w 3923"/>
                      <a:gd name="T3" fmla="*/ 1389 h 1389"/>
                      <a:gd name="T4" fmla="*/ 3351 w 3923"/>
                      <a:gd name="T5" fmla="*/ 1369 h 1389"/>
                      <a:gd name="T6" fmla="*/ 2351 w 3923"/>
                      <a:gd name="T7" fmla="*/ 662 h 1389"/>
                      <a:gd name="T8" fmla="*/ 1984 w 3923"/>
                      <a:gd name="T9" fmla="*/ 401 h 1389"/>
                      <a:gd name="T10" fmla="*/ 1926 w 3923"/>
                      <a:gd name="T11" fmla="*/ 407 h 1389"/>
                      <a:gd name="T12" fmla="*/ 1046 w 3923"/>
                      <a:gd name="T13" fmla="*/ 1030 h 1389"/>
                      <a:gd name="T14" fmla="*/ 562 w 3923"/>
                      <a:gd name="T15" fmla="*/ 1372 h 1389"/>
                      <a:gd name="T16" fmla="*/ 518 w 3923"/>
                      <a:gd name="T17" fmla="*/ 1389 h 1389"/>
                      <a:gd name="T18" fmla="*/ 18 w 3923"/>
                      <a:gd name="T19" fmla="*/ 1389 h 1389"/>
                      <a:gd name="T20" fmla="*/ 0 w 3923"/>
                      <a:gd name="T21" fmla="*/ 1384 h 1389"/>
                      <a:gd name="T22" fmla="*/ 208 w 3923"/>
                      <a:gd name="T23" fmla="*/ 1236 h 1389"/>
                      <a:gd name="T24" fmla="*/ 1708 w 3923"/>
                      <a:gd name="T25" fmla="*/ 173 h 1389"/>
                      <a:gd name="T26" fmla="*/ 1928 w 3923"/>
                      <a:gd name="T27" fmla="*/ 17 h 1389"/>
                      <a:gd name="T28" fmla="*/ 1990 w 3923"/>
                      <a:gd name="T29" fmla="*/ 18 h 1389"/>
                      <a:gd name="T30" fmla="*/ 3054 w 3923"/>
                      <a:gd name="T31" fmla="*/ 771 h 1389"/>
                      <a:gd name="T32" fmla="*/ 3898 w 3923"/>
                      <a:gd name="T33" fmla="*/ 1369 h 1389"/>
                      <a:gd name="T34" fmla="*/ 3923 w 3923"/>
                      <a:gd name="T35" fmla="*/ 1389 h 138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</a:cxnLst>
                    <a:rect l="0" t="0" r="r" b="b"/>
                    <a:pathLst>
                      <a:path w="3923" h="1389">
                        <a:moveTo>
                          <a:pt x="3923" y="1389"/>
                        </a:moveTo>
                        <a:cubicBezTo>
                          <a:pt x="3742" y="1389"/>
                          <a:pt x="3573" y="1388"/>
                          <a:pt x="3403" y="1389"/>
                        </a:cubicBezTo>
                        <a:cubicBezTo>
                          <a:pt x="3382" y="1389"/>
                          <a:pt x="3367" y="1379"/>
                          <a:pt x="3351" y="1369"/>
                        </a:cubicBezTo>
                        <a:cubicBezTo>
                          <a:pt x="3018" y="1133"/>
                          <a:pt x="2684" y="898"/>
                          <a:pt x="2351" y="662"/>
                        </a:cubicBezTo>
                        <a:cubicBezTo>
                          <a:pt x="2228" y="575"/>
                          <a:pt x="2105" y="489"/>
                          <a:pt x="1984" y="401"/>
                        </a:cubicBezTo>
                        <a:cubicBezTo>
                          <a:pt x="1959" y="383"/>
                          <a:pt x="1944" y="394"/>
                          <a:pt x="1926" y="407"/>
                        </a:cubicBezTo>
                        <a:cubicBezTo>
                          <a:pt x="1632" y="615"/>
                          <a:pt x="1339" y="822"/>
                          <a:pt x="1046" y="1030"/>
                        </a:cubicBezTo>
                        <a:cubicBezTo>
                          <a:pt x="884" y="1144"/>
                          <a:pt x="723" y="1258"/>
                          <a:pt x="562" y="1372"/>
                        </a:cubicBezTo>
                        <a:cubicBezTo>
                          <a:pt x="548" y="1382"/>
                          <a:pt x="536" y="1389"/>
                          <a:pt x="518" y="1389"/>
                        </a:cubicBezTo>
                        <a:cubicBezTo>
                          <a:pt x="351" y="1389"/>
                          <a:pt x="185" y="1389"/>
                          <a:pt x="18" y="1389"/>
                        </a:cubicBezTo>
                        <a:cubicBezTo>
                          <a:pt x="14" y="1389"/>
                          <a:pt x="10" y="1387"/>
                          <a:pt x="0" y="1384"/>
                        </a:cubicBezTo>
                        <a:cubicBezTo>
                          <a:pt x="72" y="1332"/>
                          <a:pt x="140" y="1284"/>
                          <a:pt x="208" y="1236"/>
                        </a:cubicBezTo>
                        <a:cubicBezTo>
                          <a:pt x="708" y="882"/>
                          <a:pt x="1208" y="527"/>
                          <a:pt x="1708" y="173"/>
                        </a:cubicBezTo>
                        <a:cubicBezTo>
                          <a:pt x="1782" y="121"/>
                          <a:pt x="1856" y="70"/>
                          <a:pt x="1928" y="17"/>
                        </a:cubicBezTo>
                        <a:cubicBezTo>
                          <a:pt x="1951" y="0"/>
                          <a:pt x="1966" y="1"/>
                          <a:pt x="1990" y="18"/>
                        </a:cubicBezTo>
                        <a:cubicBezTo>
                          <a:pt x="2344" y="269"/>
                          <a:pt x="2699" y="520"/>
                          <a:pt x="3054" y="771"/>
                        </a:cubicBezTo>
                        <a:cubicBezTo>
                          <a:pt x="3335" y="971"/>
                          <a:pt x="3616" y="1170"/>
                          <a:pt x="3898" y="1369"/>
                        </a:cubicBezTo>
                        <a:cubicBezTo>
                          <a:pt x="3904" y="1373"/>
                          <a:pt x="3909" y="1378"/>
                          <a:pt x="3923" y="138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333" name="Freeform 815"/>
                  <p:cNvSpPr>
                    <a:spLocks/>
                  </p:cNvSpPr>
                  <p:nvPr/>
                </p:nvSpPr>
                <p:spPr bwMode="auto">
                  <a:xfrm>
                    <a:off x="8199" y="-403"/>
                    <a:ext cx="150" cy="53"/>
                  </a:xfrm>
                  <a:custGeom>
                    <a:avLst/>
                    <a:gdLst>
                      <a:gd name="T0" fmla="*/ 2161 w 2161"/>
                      <a:gd name="T1" fmla="*/ 761 h 761"/>
                      <a:gd name="T2" fmla="*/ 0 w 2161"/>
                      <a:gd name="T3" fmla="*/ 761 h 761"/>
                      <a:gd name="T4" fmla="*/ 222 w 2161"/>
                      <a:gd name="T5" fmla="*/ 604 h 761"/>
                      <a:gd name="T6" fmla="*/ 1030 w 2161"/>
                      <a:gd name="T7" fmla="*/ 31 h 761"/>
                      <a:gd name="T8" fmla="*/ 1133 w 2161"/>
                      <a:gd name="T9" fmla="*/ 29 h 761"/>
                      <a:gd name="T10" fmla="*/ 2143 w 2161"/>
                      <a:gd name="T11" fmla="*/ 745 h 761"/>
                      <a:gd name="T12" fmla="*/ 2161 w 2161"/>
                      <a:gd name="T13" fmla="*/ 761 h 76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2161" h="761">
                        <a:moveTo>
                          <a:pt x="2161" y="761"/>
                        </a:moveTo>
                        <a:cubicBezTo>
                          <a:pt x="1438" y="761"/>
                          <a:pt x="724" y="761"/>
                          <a:pt x="0" y="761"/>
                        </a:cubicBezTo>
                        <a:cubicBezTo>
                          <a:pt x="79" y="705"/>
                          <a:pt x="150" y="654"/>
                          <a:pt x="222" y="604"/>
                        </a:cubicBezTo>
                        <a:cubicBezTo>
                          <a:pt x="491" y="413"/>
                          <a:pt x="761" y="223"/>
                          <a:pt x="1030" y="31"/>
                        </a:cubicBezTo>
                        <a:cubicBezTo>
                          <a:pt x="1067" y="5"/>
                          <a:pt x="1093" y="0"/>
                          <a:pt x="1133" y="29"/>
                        </a:cubicBezTo>
                        <a:cubicBezTo>
                          <a:pt x="1469" y="269"/>
                          <a:pt x="1806" y="507"/>
                          <a:pt x="2143" y="745"/>
                        </a:cubicBezTo>
                        <a:cubicBezTo>
                          <a:pt x="2148" y="748"/>
                          <a:pt x="2151" y="752"/>
                          <a:pt x="2161" y="76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334" name="Freeform 816"/>
                  <p:cNvSpPr>
                    <a:spLocks noEditPoints="1"/>
                  </p:cNvSpPr>
                  <p:nvPr/>
                </p:nvSpPr>
                <p:spPr bwMode="auto">
                  <a:xfrm>
                    <a:off x="8081" y="-313"/>
                    <a:ext cx="385" cy="188"/>
                  </a:xfrm>
                  <a:custGeom>
                    <a:avLst/>
                    <a:gdLst>
                      <a:gd name="T0" fmla="*/ 5547 w 5547"/>
                      <a:gd name="T1" fmla="*/ 53 h 2712"/>
                      <a:gd name="T2" fmla="*/ 5493 w 5547"/>
                      <a:gd name="T3" fmla="*/ 0 h 2712"/>
                      <a:gd name="T4" fmla="*/ 55 w 5547"/>
                      <a:gd name="T5" fmla="*/ 0 h 2712"/>
                      <a:gd name="T6" fmla="*/ 0 w 5547"/>
                      <a:gd name="T7" fmla="*/ 53 h 2712"/>
                      <a:gd name="T8" fmla="*/ 0 w 5547"/>
                      <a:gd name="T9" fmla="*/ 2657 h 2712"/>
                      <a:gd name="T10" fmla="*/ 57 w 5547"/>
                      <a:gd name="T11" fmla="*/ 2712 h 2712"/>
                      <a:gd name="T12" fmla="*/ 2771 w 5547"/>
                      <a:gd name="T13" fmla="*/ 2711 h 2712"/>
                      <a:gd name="T14" fmla="*/ 5495 w 5547"/>
                      <a:gd name="T15" fmla="*/ 2712 h 2712"/>
                      <a:gd name="T16" fmla="*/ 5547 w 5547"/>
                      <a:gd name="T17" fmla="*/ 2662 h 2712"/>
                      <a:gd name="T18" fmla="*/ 5547 w 5547"/>
                      <a:gd name="T19" fmla="*/ 53 h 2712"/>
                      <a:gd name="T20" fmla="*/ 1076 w 5547"/>
                      <a:gd name="T21" fmla="*/ 2075 h 2712"/>
                      <a:gd name="T22" fmla="*/ 612 w 5547"/>
                      <a:gd name="T23" fmla="*/ 2075 h 2712"/>
                      <a:gd name="T24" fmla="*/ 568 w 5547"/>
                      <a:gd name="T25" fmla="*/ 2029 h 2712"/>
                      <a:gd name="T26" fmla="*/ 568 w 5547"/>
                      <a:gd name="T27" fmla="*/ 1343 h 2712"/>
                      <a:gd name="T28" fmla="*/ 568 w 5547"/>
                      <a:gd name="T29" fmla="*/ 666 h 2712"/>
                      <a:gd name="T30" fmla="*/ 612 w 5547"/>
                      <a:gd name="T31" fmla="*/ 620 h 2712"/>
                      <a:gd name="T32" fmla="*/ 1076 w 5547"/>
                      <a:gd name="T33" fmla="*/ 620 h 2712"/>
                      <a:gd name="T34" fmla="*/ 1118 w 5547"/>
                      <a:gd name="T35" fmla="*/ 663 h 2712"/>
                      <a:gd name="T36" fmla="*/ 1118 w 5547"/>
                      <a:gd name="T37" fmla="*/ 2032 h 2712"/>
                      <a:gd name="T38" fmla="*/ 1076 w 5547"/>
                      <a:gd name="T39" fmla="*/ 2075 h 2712"/>
                      <a:gd name="T40" fmla="*/ 2368 w 5547"/>
                      <a:gd name="T41" fmla="*/ 2101 h 2712"/>
                      <a:gd name="T42" fmla="*/ 1894 w 5547"/>
                      <a:gd name="T43" fmla="*/ 2101 h 2712"/>
                      <a:gd name="T44" fmla="*/ 1852 w 5547"/>
                      <a:gd name="T45" fmla="*/ 2059 h 2712"/>
                      <a:gd name="T46" fmla="*/ 1853 w 5547"/>
                      <a:gd name="T47" fmla="*/ 1373 h 2712"/>
                      <a:gd name="T48" fmla="*/ 1852 w 5547"/>
                      <a:gd name="T49" fmla="*/ 695 h 2712"/>
                      <a:gd name="T50" fmla="*/ 1897 w 5547"/>
                      <a:gd name="T51" fmla="*/ 647 h 2712"/>
                      <a:gd name="T52" fmla="*/ 2371 w 5547"/>
                      <a:gd name="T53" fmla="*/ 647 h 2712"/>
                      <a:gd name="T54" fmla="*/ 2411 w 5547"/>
                      <a:gd name="T55" fmla="*/ 687 h 2712"/>
                      <a:gd name="T56" fmla="*/ 2411 w 5547"/>
                      <a:gd name="T57" fmla="*/ 2060 h 2712"/>
                      <a:gd name="T58" fmla="*/ 2368 w 5547"/>
                      <a:gd name="T59" fmla="*/ 2101 h 2712"/>
                      <a:gd name="T60" fmla="*/ 3695 w 5547"/>
                      <a:gd name="T61" fmla="*/ 2062 h 2712"/>
                      <a:gd name="T62" fmla="*/ 3655 w 5547"/>
                      <a:gd name="T63" fmla="*/ 2101 h 2712"/>
                      <a:gd name="T64" fmla="*/ 3186 w 5547"/>
                      <a:gd name="T65" fmla="*/ 2101 h 2712"/>
                      <a:gd name="T66" fmla="*/ 3145 w 5547"/>
                      <a:gd name="T67" fmla="*/ 2057 h 2712"/>
                      <a:gd name="T68" fmla="*/ 3146 w 5547"/>
                      <a:gd name="T69" fmla="*/ 1375 h 2712"/>
                      <a:gd name="T70" fmla="*/ 3145 w 5547"/>
                      <a:gd name="T71" fmla="*/ 693 h 2712"/>
                      <a:gd name="T72" fmla="*/ 3192 w 5547"/>
                      <a:gd name="T73" fmla="*/ 647 h 2712"/>
                      <a:gd name="T74" fmla="*/ 3653 w 5547"/>
                      <a:gd name="T75" fmla="*/ 647 h 2712"/>
                      <a:gd name="T76" fmla="*/ 3696 w 5547"/>
                      <a:gd name="T77" fmla="*/ 689 h 2712"/>
                      <a:gd name="T78" fmla="*/ 3695 w 5547"/>
                      <a:gd name="T79" fmla="*/ 2062 h 2712"/>
                      <a:gd name="T80" fmla="*/ 4980 w 5547"/>
                      <a:gd name="T81" fmla="*/ 2060 h 2712"/>
                      <a:gd name="T82" fmla="*/ 4940 w 5547"/>
                      <a:gd name="T83" fmla="*/ 2101 h 2712"/>
                      <a:gd name="T84" fmla="*/ 4471 w 5547"/>
                      <a:gd name="T85" fmla="*/ 2101 h 2712"/>
                      <a:gd name="T86" fmla="*/ 4429 w 5547"/>
                      <a:gd name="T87" fmla="*/ 2058 h 2712"/>
                      <a:gd name="T88" fmla="*/ 4430 w 5547"/>
                      <a:gd name="T89" fmla="*/ 1372 h 2712"/>
                      <a:gd name="T90" fmla="*/ 4429 w 5547"/>
                      <a:gd name="T91" fmla="*/ 694 h 2712"/>
                      <a:gd name="T92" fmla="*/ 4475 w 5547"/>
                      <a:gd name="T93" fmla="*/ 647 h 2712"/>
                      <a:gd name="T94" fmla="*/ 4936 w 5547"/>
                      <a:gd name="T95" fmla="*/ 647 h 2712"/>
                      <a:gd name="T96" fmla="*/ 4980 w 5547"/>
                      <a:gd name="T97" fmla="*/ 688 h 2712"/>
                      <a:gd name="T98" fmla="*/ 4980 w 5547"/>
                      <a:gd name="T99" fmla="*/ 2060 h 271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</a:cxnLst>
                    <a:rect l="0" t="0" r="r" b="b"/>
                    <a:pathLst>
                      <a:path w="5547" h="2712">
                        <a:moveTo>
                          <a:pt x="5547" y="53"/>
                        </a:moveTo>
                        <a:cubicBezTo>
                          <a:pt x="5547" y="10"/>
                          <a:pt x="5535" y="0"/>
                          <a:pt x="5493" y="0"/>
                        </a:cubicBezTo>
                        <a:cubicBezTo>
                          <a:pt x="3680" y="1"/>
                          <a:pt x="1867" y="1"/>
                          <a:pt x="55" y="0"/>
                        </a:cubicBezTo>
                        <a:cubicBezTo>
                          <a:pt x="13" y="0"/>
                          <a:pt x="0" y="10"/>
                          <a:pt x="0" y="53"/>
                        </a:cubicBezTo>
                        <a:cubicBezTo>
                          <a:pt x="2" y="921"/>
                          <a:pt x="2" y="1789"/>
                          <a:pt x="0" y="2657"/>
                        </a:cubicBezTo>
                        <a:cubicBezTo>
                          <a:pt x="0" y="2703"/>
                          <a:pt x="13" y="2712"/>
                          <a:pt x="57" y="2712"/>
                        </a:cubicBezTo>
                        <a:cubicBezTo>
                          <a:pt x="962" y="2711"/>
                          <a:pt x="1867" y="2711"/>
                          <a:pt x="2771" y="2711"/>
                        </a:cubicBezTo>
                        <a:cubicBezTo>
                          <a:pt x="3679" y="2711"/>
                          <a:pt x="4587" y="2711"/>
                          <a:pt x="5495" y="2712"/>
                        </a:cubicBezTo>
                        <a:cubicBezTo>
                          <a:pt x="5534" y="2712"/>
                          <a:pt x="5547" y="2703"/>
                          <a:pt x="5547" y="2662"/>
                        </a:cubicBezTo>
                        <a:cubicBezTo>
                          <a:pt x="5546" y="1792"/>
                          <a:pt x="5546" y="923"/>
                          <a:pt x="5547" y="53"/>
                        </a:cubicBezTo>
                        <a:close/>
                        <a:moveTo>
                          <a:pt x="1076" y="2075"/>
                        </a:moveTo>
                        <a:cubicBezTo>
                          <a:pt x="922" y="2073"/>
                          <a:pt x="766" y="2073"/>
                          <a:pt x="612" y="2075"/>
                        </a:cubicBezTo>
                        <a:cubicBezTo>
                          <a:pt x="575" y="2075"/>
                          <a:pt x="567" y="2063"/>
                          <a:pt x="568" y="2029"/>
                        </a:cubicBezTo>
                        <a:cubicBezTo>
                          <a:pt x="569" y="1801"/>
                          <a:pt x="568" y="1572"/>
                          <a:pt x="568" y="1343"/>
                        </a:cubicBezTo>
                        <a:cubicBezTo>
                          <a:pt x="568" y="1117"/>
                          <a:pt x="569" y="891"/>
                          <a:pt x="568" y="666"/>
                        </a:cubicBezTo>
                        <a:cubicBezTo>
                          <a:pt x="567" y="632"/>
                          <a:pt x="575" y="620"/>
                          <a:pt x="612" y="620"/>
                        </a:cubicBezTo>
                        <a:cubicBezTo>
                          <a:pt x="766" y="622"/>
                          <a:pt x="922" y="622"/>
                          <a:pt x="1076" y="620"/>
                        </a:cubicBezTo>
                        <a:cubicBezTo>
                          <a:pt x="1110" y="620"/>
                          <a:pt x="1118" y="631"/>
                          <a:pt x="1118" y="663"/>
                        </a:cubicBezTo>
                        <a:cubicBezTo>
                          <a:pt x="1117" y="1119"/>
                          <a:pt x="1117" y="1576"/>
                          <a:pt x="1118" y="2032"/>
                        </a:cubicBezTo>
                        <a:cubicBezTo>
                          <a:pt x="1118" y="2064"/>
                          <a:pt x="1110" y="2075"/>
                          <a:pt x="1076" y="2075"/>
                        </a:cubicBezTo>
                        <a:close/>
                        <a:moveTo>
                          <a:pt x="2368" y="2101"/>
                        </a:moveTo>
                        <a:cubicBezTo>
                          <a:pt x="2210" y="2100"/>
                          <a:pt x="2052" y="2099"/>
                          <a:pt x="1894" y="2101"/>
                        </a:cubicBezTo>
                        <a:cubicBezTo>
                          <a:pt x="1861" y="2101"/>
                          <a:pt x="1852" y="2092"/>
                          <a:pt x="1852" y="2059"/>
                        </a:cubicBezTo>
                        <a:cubicBezTo>
                          <a:pt x="1853" y="1830"/>
                          <a:pt x="1853" y="1601"/>
                          <a:pt x="1853" y="1373"/>
                        </a:cubicBezTo>
                        <a:cubicBezTo>
                          <a:pt x="1853" y="1147"/>
                          <a:pt x="1853" y="921"/>
                          <a:pt x="1852" y="695"/>
                        </a:cubicBezTo>
                        <a:cubicBezTo>
                          <a:pt x="1852" y="660"/>
                          <a:pt x="1859" y="646"/>
                          <a:pt x="1897" y="647"/>
                        </a:cubicBezTo>
                        <a:cubicBezTo>
                          <a:pt x="2055" y="649"/>
                          <a:pt x="2213" y="649"/>
                          <a:pt x="2371" y="647"/>
                        </a:cubicBezTo>
                        <a:cubicBezTo>
                          <a:pt x="2402" y="647"/>
                          <a:pt x="2411" y="656"/>
                          <a:pt x="2411" y="687"/>
                        </a:cubicBezTo>
                        <a:cubicBezTo>
                          <a:pt x="2410" y="1145"/>
                          <a:pt x="2410" y="1602"/>
                          <a:pt x="2411" y="2060"/>
                        </a:cubicBezTo>
                        <a:cubicBezTo>
                          <a:pt x="2411" y="2094"/>
                          <a:pt x="2400" y="2101"/>
                          <a:pt x="2368" y="2101"/>
                        </a:cubicBezTo>
                        <a:close/>
                        <a:moveTo>
                          <a:pt x="3695" y="2062"/>
                        </a:moveTo>
                        <a:cubicBezTo>
                          <a:pt x="3696" y="2093"/>
                          <a:pt x="3685" y="2101"/>
                          <a:pt x="3655" y="2101"/>
                        </a:cubicBezTo>
                        <a:cubicBezTo>
                          <a:pt x="3498" y="2100"/>
                          <a:pt x="3342" y="2099"/>
                          <a:pt x="3186" y="2101"/>
                        </a:cubicBezTo>
                        <a:cubicBezTo>
                          <a:pt x="3150" y="2102"/>
                          <a:pt x="3145" y="2088"/>
                          <a:pt x="3145" y="2057"/>
                        </a:cubicBezTo>
                        <a:cubicBezTo>
                          <a:pt x="3146" y="1830"/>
                          <a:pt x="3146" y="1603"/>
                          <a:pt x="3146" y="1375"/>
                        </a:cubicBezTo>
                        <a:cubicBezTo>
                          <a:pt x="3146" y="1148"/>
                          <a:pt x="3147" y="921"/>
                          <a:pt x="3145" y="693"/>
                        </a:cubicBezTo>
                        <a:cubicBezTo>
                          <a:pt x="3145" y="656"/>
                          <a:pt x="3156" y="647"/>
                          <a:pt x="3192" y="647"/>
                        </a:cubicBezTo>
                        <a:cubicBezTo>
                          <a:pt x="3346" y="649"/>
                          <a:pt x="3499" y="649"/>
                          <a:pt x="3653" y="647"/>
                        </a:cubicBezTo>
                        <a:cubicBezTo>
                          <a:pt x="3685" y="647"/>
                          <a:pt x="3696" y="655"/>
                          <a:pt x="3696" y="689"/>
                        </a:cubicBezTo>
                        <a:cubicBezTo>
                          <a:pt x="3694" y="1146"/>
                          <a:pt x="3695" y="1604"/>
                          <a:pt x="3695" y="2062"/>
                        </a:cubicBezTo>
                        <a:close/>
                        <a:moveTo>
                          <a:pt x="4980" y="2060"/>
                        </a:moveTo>
                        <a:cubicBezTo>
                          <a:pt x="4980" y="2091"/>
                          <a:pt x="4972" y="2101"/>
                          <a:pt x="4940" y="2101"/>
                        </a:cubicBezTo>
                        <a:cubicBezTo>
                          <a:pt x="4784" y="2100"/>
                          <a:pt x="4627" y="2099"/>
                          <a:pt x="4471" y="2101"/>
                        </a:cubicBezTo>
                        <a:cubicBezTo>
                          <a:pt x="4437" y="2102"/>
                          <a:pt x="4429" y="2091"/>
                          <a:pt x="4429" y="2058"/>
                        </a:cubicBezTo>
                        <a:cubicBezTo>
                          <a:pt x="4431" y="1829"/>
                          <a:pt x="4430" y="1601"/>
                          <a:pt x="4430" y="1372"/>
                        </a:cubicBezTo>
                        <a:cubicBezTo>
                          <a:pt x="4430" y="1146"/>
                          <a:pt x="4431" y="920"/>
                          <a:pt x="4429" y="694"/>
                        </a:cubicBezTo>
                        <a:cubicBezTo>
                          <a:pt x="4429" y="658"/>
                          <a:pt x="4438" y="646"/>
                          <a:pt x="4475" y="647"/>
                        </a:cubicBezTo>
                        <a:cubicBezTo>
                          <a:pt x="4629" y="649"/>
                          <a:pt x="4782" y="649"/>
                          <a:pt x="4936" y="647"/>
                        </a:cubicBezTo>
                        <a:cubicBezTo>
                          <a:pt x="4967" y="647"/>
                          <a:pt x="4980" y="652"/>
                          <a:pt x="4980" y="688"/>
                        </a:cubicBezTo>
                        <a:cubicBezTo>
                          <a:pt x="4979" y="1145"/>
                          <a:pt x="4979" y="1603"/>
                          <a:pt x="4980" y="206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1325" name="Group 1324"/>
              <p:cNvGrpSpPr/>
              <p:nvPr/>
            </p:nvGrpSpPr>
            <p:grpSpPr>
              <a:xfrm>
                <a:off x="16877692" y="2629747"/>
                <a:ext cx="182702" cy="182702"/>
                <a:chOff x="16599272" y="2327275"/>
                <a:chExt cx="182702" cy="182702"/>
              </a:xfrm>
            </p:grpSpPr>
            <p:sp>
              <p:nvSpPr>
                <p:cNvPr id="1326" name="Oval 1325"/>
                <p:cNvSpPr/>
                <p:nvPr/>
              </p:nvSpPr>
              <p:spPr>
                <a:xfrm>
                  <a:off x="16599272" y="2327275"/>
                  <a:ext cx="182702" cy="18270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27" name="Freeform 788"/>
                <p:cNvSpPr>
                  <a:spLocks/>
                </p:cNvSpPr>
                <p:nvPr/>
              </p:nvSpPr>
              <p:spPr bwMode="auto">
                <a:xfrm>
                  <a:off x="16634802" y="2356756"/>
                  <a:ext cx="120688" cy="128368"/>
                </a:xfrm>
                <a:custGeom>
                  <a:avLst/>
                  <a:gdLst>
                    <a:gd name="T0" fmla="*/ 969 w 2814"/>
                    <a:gd name="T1" fmla="*/ 2992 h 2992"/>
                    <a:gd name="T2" fmla="*/ 994 w 2814"/>
                    <a:gd name="T3" fmla="*/ 2705 h 2992"/>
                    <a:gd name="T4" fmla="*/ 1053 w 2814"/>
                    <a:gd name="T5" fmla="*/ 2358 h 2992"/>
                    <a:gd name="T6" fmla="*/ 1107 w 2814"/>
                    <a:gd name="T7" fmla="*/ 2038 h 2992"/>
                    <a:gd name="T8" fmla="*/ 1156 w 2814"/>
                    <a:gd name="T9" fmla="*/ 1743 h 2992"/>
                    <a:gd name="T10" fmla="*/ 1140 w 2814"/>
                    <a:gd name="T11" fmla="*/ 1721 h 2992"/>
                    <a:gd name="T12" fmla="*/ 803 w 2814"/>
                    <a:gd name="T13" fmla="*/ 1673 h 2992"/>
                    <a:gd name="T14" fmla="*/ 543 w 2814"/>
                    <a:gd name="T15" fmla="*/ 1634 h 2992"/>
                    <a:gd name="T16" fmla="*/ 509 w 2814"/>
                    <a:gd name="T17" fmla="*/ 1647 h 2992"/>
                    <a:gd name="T18" fmla="*/ 230 w 2814"/>
                    <a:gd name="T19" fmla="*/ 1938 h 2992"/>
                    <a:gd name="T20" fmla="*/ 81 w 2814"/>
                    <a:gd name="T21" fmla="*/ 2091 h 2992"/>
                    <a:gd name="T22" fmla="*/ 77 w 2814"/>
                    <a:gd name="T23" fmla="*/ 2077 h 2992"/>
                    <a:gd name="T24" fmla="*/ 103 w 2814"/>
                    <a:gd name="T25" fmla="*/ 1867 h 2992"/>
                    <a:gd name="T26" fmla="*/ 130 w 2814"/>
                    <a:gd name="T27" fmla="*/ 1662 h 2992"/>
                    <a:gd name="T28" fmla="*/ 95 w 2814"/>
                    <a:gd name="T29" fmla="*/ 1595 h 2992"/>
                    <a:gd name="T30" fmla="*/ 59 w 2814"/>
                    <a:gd name="T31" fmla="*/ 1569 h 2992"/>
                    <a:gd name="T32" fmla="*/ 66 w 2814"/>
                    <a:gd name="T33" fmla="*/ 1399 h 2992"/>
                    <a:gd name="T34" fmla="*/ 119 w 2814"/>
                    <a:gd name="T35" fmla="*/ 1366 h 2992"/>
                    <a:gd name="T36" fmla="*/ 133 w 2814"/>
                    <a:gd name="T37" fmla="*/ 1341 h 2992"/>
                    <a:gd name="T38" fmla="*/ 108 w 2814"/>
                    <a:gd name="T39" fmla="*/ 1139 h 2992"/>
                    <a:gd name="T40" fmla="*/ 85 w 2814"/>
                    <a:gd name="T41" fmla="*/ 957 h 2992"/>
                    <a:gd name="T42" fmla="*/ 80 w 2814"/>
                    <a:gd name="T43" fmla="*/ 882 h 2992"/>
                    <a:gd name="T44" fmla="*/ 137 w 2814"/>
                    <a:gd name="T45" fmla="*/ 940 h 2992"/>
                    <a:gd name="T46" fmla="*/ 231 w 2814"/>
                    <a:gd name="T47" fmla="*/ 1037 h 2992"/>
                    <a:gd name="T48" fmla="*/ 499 w 2814"/>
                    <a:gd name="T49" fmla="*/ 1314 h 2992"/>
                    <a:gd name="T50" fmla="*/ 567 w 2814"/>
                    <a:gd name="T51" fmla="*/ 1337 h 2992"/>
                    <a:gd name="T52" fmla="*/ 1057 w 2814"/>
                    <a:gd name="T53" fmla="*/ 1260 h 2992"/>
                    <a:gd name="T54" fmla="*/ 1143 w 2814"/>
                    <a:gd name="T55" fmla="*/ 1241 h 2992"/>
                    <a:gd name="T56" fmla="*/ 1155 w 2814"/>
                    <a:gd name="T57" fmla="*/ 1220 h 2992"/>
                    <a:gd name="T58" fmla="*/ 1085 w 2814"/>
                    <a:gd name="T59" fmla="*/ 798 h 2992"/>
                    <a:gd name="T60" fmla="*/ 1014 w 2814"/>
                    <a:gd name="T61" fmla="*/ 381 h 2992"/>
                    <a:gd name="T62" fmla="*/ 975 w 2814"/>
                    <a:gd name="T63" fmla="*/ 143 h 2992"/>
                    <a:gd name="T64" fmla="*/ 974 w 2814"/>
                    <a:gd name="T65" fmla="*/ 0 h 2992"/>
                    <a:gd name="T66" fmla="*/ 1099 w 2814"/>
                    <a:gd name="T67" fmla="*/ 129 h 2992"/>
                    <a:gd name="T68" fmla="*/ 1305 w 2814"/>
                    <a:gd name="T69" fmla="*/ 445 h 2992"/>
                    <a:gd name="T70" fmla="*/ 1812 w 2814"/>
                    <a:gd name="T71" fmla="*/ 1221 h 2992"/>
                    <a:gd name="T72" fmla="*/ 1858 w 2814"/>
                    <a:gd name="T73" fmla="*/ 1245 h 2992"/>
                    <a:gd name="T74" fmla="*/ 2047 w 2814"/>
                    <a:gd name="T75" fmla="*/ 1250 h 2992"/>
                    <a:gd name="T76" fmla="*/ 2335 w 2814"/>
                    <a:gd name="T77" fmla="*/ 1276 h 2992"/>
                    <a:gd name="T78" fmla="*/ 2636 w 2814"/>
                    <a:gd name="T79" fmla="*/ 1342 h 2992"/>
                    <a:gd name="T80" fmla="*/ 2759 w 2814"/>
                    <a:gd name="T81" fmla="*/ 1407 h 2992"/>
                    <a:gd name="T82" fmla="*/ 2763 w 2814"/>
                    <a:gd name="T83" fmla="*/ 1562 h 2992"/>
                    <a:gd name="T84" fmla="*/ 2614 w 2814"/>
                    <a:gd name="T85" fmla="*/ 1640 h 2992"/>
                    <a:gd name="T86" fmla="*/ 2264 w 2814"/>
                    <a:gd name="T87" fmla="*/ 1706 h 2992"/>
                    <a:gd name="T88" fmla="*/ 1985 w 2814"/>
                    <a:gd name="T89" fmla="*/ 1726 h 2992"/>
                    <a:gd name="T90" fmla="*/ 1858 w 2814"/>
                    <a:gd name="T91" fmla="*/ 1729 h 2992"/>
                    <a:gd name="T92" fmla="*/ 1812 w 2814"/>
                    <a:gd name="T93" fmla="*/ 1753 h 2992"/>
                    <a:gd name="T94" fmla="*/ 1289 w 2814"/>
                    <a:gd name="T95" fmla="*/ 2553 h 2992"/>
                    <a:gd name="T96" fmla="*/ 1091 w 2814"/>
                    <a:gd name="T97" fmla="*/ 2857 h 2992"/>
                    <a:gd name="T98" fmla="*/ 1002 w 2814"/>
                    <a:gd name="T99" fmla="*/ 2957 h 2992"/>
                    <a:gd name="T100" fmla="*/ 969 w 2814"/>
                    <a:gd name="T101" fmla="*/ 2992 h 29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2814" h="2992">
                      <a:moveTo>
                        <a:pt x="969" y="2992"/>
                      </a:moveTo>
                      <a:cubicBezTo>
                        <a:pt x="969" y="2894"/>
                        <a:pt x="977" y="2799"/>
                        <a:pt x="994" y="2705"/>
                      </a:cubicBezTo>
                      <a:cubicBezTo>
                        <a:pt x="1016" y="2590"/>
                        <a:pt x="1034" y="2474"/>
                        <a:pt x="1053" y="2358"/>
                      </a:cubicBezTo>
                      <a:cubicBezTo>
                        <a:pt x="1071" y="2251"/>
                        <a:pt x="1089" y="2144"/>
                        <a:pt x="1107" y="2038"/>
                      </a:cubicBezTo>
                      <a:cubicBezTo>
                        <a:pt x="1123" y="1939"/>
                        <a:pt x="1140" y="1841"/>
                        <a:pt x="1156" y="1743"/>
                      </a:cubicBezTo>
                      <a:cubicBezTo>
                        <a:pt x="1158" y="1730"/>
                        <a:pt x="1153" y="1723"/>
                        <a:pt x="1140" y="1721"/>
                      </a:cubicBezTo>
                      <a:cubicBezTo>
                        <a:pt x="1027" y="1705"/>
                        <a:pt x="915" y="1689"/>
                        <a:pt x="803" y="1673"/>
                      </a:cubicBezTo>
                      <a:cubicBezTo>
                        <a:pt x="716" y="1660"/>
                        <a:pt x="629" y="1648"/>
                        <a:pt x="543" y="1634"/>
                      </a:cubicBezTo>
                      <a:cubicBezTo>
                        <a:pt x="528" y="1632"/>
                        <a:pt x="519" y="1637"/>
                        <a:pt x="509" y="1647"/>
                      </a:cubicBezTo>
                      <a:cubicBezTo>
                        <a:pt x="416" y="1744"/>
                        <a:pt x="323" y="1841"/>
                        <a:pt x="230" y="1938"/>
                      </a:cubicBezTo>
                      <a:cubicBezTo>
                        <a:pt x="180" y="1989"/>
                        <a:pt x="131" y="2040"/>
                        <a:pt x="81" y="2091"/>
                      </a:cubicBezTo>
                      <a:cubicBezTo>
                        <a:pt x="74" y="2087"/>
                        <a:pt x="77" y="2081"/>
                        <a:pt x="77" y="2077"/>
                      </a:cubicBezTo>
                      <a:cubicBezTo>
                        <a:pt x="86" y="2007"/>
                        <a:pt x="95" y="1937"/>
                        <a:pt x="103" y="1867"/>
                      </a:cubicBezTo>
                      <a:cubicBezTo>
                        <a:pt x="112" y="1799"/>
                        <a:pt x="118" y="1730"/>
                        <a:pt x="130" y="1662"/>
                      </a:cubicBezTo>
                      <a:cubicBezTo>
                        <a:pt x="136" y="1627"/>
                        <a:pt x="128" y="1607"/>
                        <a:pt x="95" y="1595"/>
                      </a:cubicBezTo>
                      <a:cubicBezTo>
                        <a:pt x="81" y="1590"/>
                        <a:pt x="70" y="1579"/>
                        <a:pt x="59" y="1569"/>
                      </a:cubicBezTo>
                      <a:cubicBezTo>
                        <a:pt x="0" y="1515"/>
                        <a:pt x="3" y="1448"/>
                        <a:pt x="66" y="1399"/>
                      </a:cubicBezTo>
                      <a:cubicBezTo>
                        <a:pt x="83" y="1386"/>
                        <a:pt x="100" y="1375"/>
                        <a:pt x="119" y="1366"/>
                      </a:cubicBezTo>
                      <a:cubicBezTo>
                        <a:pt x="130" y="1361"/>
                        <a:pt x="134" y="1353"/>
                        <a:pt x="133" y="1341"/>
                      </a:cubicBezTo>
                      <a:cubicBezTo>
                        <a:pt x="124" y="1274"/>
                        <a:pt x="116" y="1206"/>
                        <a:pt x="108" y="1139"/>
                      </a:cubicBezTo>
                      <a:cubicBezTo>
                        <a:pt x="100" y="1078"/>
                        <a:pt x="92" y="1018"/>
                        <a:pt x="85" y="957"/>
                      </a:cubicBezTo>
                      <a:cubicBezTo>
                        <a:pt x="82" y="933"/>
                        <a:pt x="79" y="909"/>
                        <a:pt x="80" y="882"/>
                      </a:cubicBezTo>
                      <a:cubicBezTo>
                        <a:pt x="99" y="901"/>
                        <a:pt x="119" y="919"/>
                        <a:pt x="137" y="940"/>
                      </a:cubicBezTo>
                      <a:cubicBezTo>
                        <a:pt x="167" y="974"/>
                        <a:pt x="199" y="1005"/>
                        <a:pt x="231" y="1037"/>
                      </a:cubicBezTo>
                      <a:cubicBezTo>
                        <a:pt x="321" y="1130"/>
                        <a:pt x="411" y="1221"/>
                        <a:pt x="499" y="1314"/>
                      </a:cubicBezTo>
                      <a:cubicBezTo>
                        <a:pt x="520" y="1336"/>
                        <a:pt x="539" y="1342"/>
                        <a:pt x="567" y="1337"/>
                      </a:cubicBezTo>
                      <a:cubicBezTo>
                        <a:pt x="730" y="1311"/>
                        <a:pt x="894" y="1286"/>
                        <a:pt x="1057" y="1260"/>
                      </a:cubicBezTo>
                      <a:cubicBezTo>
                        <a:pt x="1086" y="1256"/>
                        <a:pt x="1114" y="1248"/>
                        <a:pt x="1143" y="1241"/>
                      </a:cubicBezTo>
                      <a:cubicBezTo>
                        <a:pt x="1155" y="1239"/>
                        <a:pt x="1157" y="1233"/>
                        <a:pt x="1155" y="1220"/>
                      </a:cubicBezTo>
                      <a:cubicBezTo>
                        <a:pt x="1131" y="1079"/>
                        <a:pt x="1108" y="938"/>
                        <a:pt x="1085" y="798"/>
                      </a:cubicBezTo>
                      <a:cubicBezTo>
                        <a:pt x="1061" y="659"/>
                        <a:pt x="1037" y="520"/>
                        <a:pt x="1014" y="381"/>
                      </a:cubicBezTo>
                      <a:cubicBezTo>
                        <a:pt x="1000" y="302"/>
                        <a:pt x="984" y="223"/>
                        <a:pt x="975" y="143"/>
                      </a:cubicBezTo>
                      <a:cubicBezTo>
                        <a:pt x="969" y="96"/>
                        <a:pt x="974" y="48"/>
                        <a:pt x="974" y="0"/>
                      </a:cubicBezTo>
                      <a:cubicBezTo>
                        <a:pt x="1019" y="37"/>
                        <a:pt x="1065" y="76"/>
                        <a:pt x="1099" y="129"/>
                      </a:cubicBezTo>
                      <a:cubicBezTo>
                        <a:pt x="1166" y="235"/>
                        <a:pt x="1236" y="339"/>
                        <a:pt x="1305" y="445"/>
                      </a:cubicBezTo>
                      <a:cubicBezTo>
                        <a:pt x="1474" y="703"/>
                        <a:pt x="1643" y="962"/>
                        <a:pt x="1812" y="1221"/>
                      </a:cubicBezTo>
                      <a:cubicBezTo>
                        <a:pt x="1824" y="1239"/>
                        <a:pt x="1837" y="1246"/>
                        <a:pt x="1858" y="1245"/>
                      </a:cubicBezTo>
                      <a:cubicBezTo>
                        <a:pt x="1921" y="1242"/>
                        <a:pt x="1984" y="1246"/>
                        <a:pt x="2047" y="1250"/>
                      </a:cubicBezTo>
                      <a:cubicBezTo>
                        <a:pt x="2143" y="1256"/>
                        <a:pt x="2239" y="1263"/>
                        <a:pt x="2335" y="1276"/>
                      </a:cubicBezTo>
                      <a:cubicBezTo>
                        <a:pt x="2437" y="1290"/>
                        <a:pt x="2538" y="1307"/>
                        <a:pt x="2636" y="1342"/>
                      </a:cubicBezTo>
                      <a:cubicBezTo>
                        <a:pt x="2680" y="1357"/>
                        <a:pt x="2722" y="1377"/>
                        <a:pt x="2759" y="1407"/>
                      </a:cubicBezTo>
                      <a:cubicBezTo>
                        <a:pt x="2812" y="1451"/>
                        <a:pt x="2814" y="1515"/>
                        <a:pt x="2763" y="1562"/>
                      </a:cubicBezTo>
                      <a:cubicBezTo>
                        <a:pt x="2720" y="1602"/>
                        <a:pt x="2667" y="1623"/>
                        <a:pt x="2614" y="1640"/>
                      </a:cubicBezTo>
                      <a:cubicBezTo>
                        <a:pt x="2500" y="1675"/>
                        <a:pt x="2382" y="1693"/>
                        <a:pt x="2264" y="1706"/>
                      </a:cubicBezTo>
                      <a:cubicBezTo>
                        <a:pt x="2171" y="1716"/>
                        <a:pt x="2078" y="1722"/>
                        <a:pt x="1985" y="1726"/>
                      </a:cubicBezTo>
                      <a:cubicBezTo>
                        <a:pt x="1943" y="1728"/>
                        <a:pt x="1900" y="1729"/>
                        <a:pt x="1858" y="1729"/>
                      </a:cubicBezTo>
                      <a:cubicBezTo>
                        <a:pt x="1837" y="1729"/>
                        <a:pt x="1824" y="1735"/>
                        <a:pt x="1812" y="1753"/>
                      </a:cubicBezTo>
                      <a:cubicBezTo>
                        <a:pt x="1638" y="2020"/>
                        <a:pt x="1464" y="2286"/>
                        <a:pt x="1289" y="2553"/>
                      </a:cubicBezTo>
                      <a:cubicBezTo>
                        <a:pt x="1223" y="2654"/>
                        <a:pt x="1156" y="2755"/>
                        <a:pt x="1091" y="2857"/>
                      </a:cubicBezTo>
                      <a:cubicBezTo>
                        <a:pt x="1066" y="2895"/>
                        <a:pt x="1030" y="2923"/>
                        <a:pt x="1002" y="2957"/>
                      </a:cubicBezTo>
                      <a:cubicBezTo>
                        <a:pt x="993" y="2969"/>
                        <a:pt x="985" y="2982"/>
                        <a:pt x="969" y="2992"/>
                      </a:cubicBezTo>
                      <a:close/>
                    </a:path>
                  </a:pathLst>
                </a:custGeom>
                <a:solidFill>
                  <a:schemeClr val="accent2">
                    <a:lumMod val="5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</p:grpSp>
      <p:sp>
        <p:nvSpPr>
          <p:cNvPr id="1467" name="Rectangle 368"/>
          <p:cNvSpPr>
            <a:spLocks noChangeArrowheads="1"/>
          </p:cNvSpPr>
          <p:nvPr/>
        </p:nvSpPr>
        <p:spPr bwMode="auto">
          <a:xfrm>
            <a:off x="6629800" y="3267188"/>
            <a:ext cx="408766" cy="1583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i="0" u="none" strike="noStrike" cap="none" normalizeH="0" baseline="0" dirty="0">
                <a:ln>
                  <a:noFill/>
                </a:ln>
                <a:effectLst/>
                <a:latin typeface="+mj-lt"/>
              </a:rPr>
              <a:t>Fusion</a:t>
            </a:r>
          </a:p>
        </p:txBody>
      </p:sp>
      <p:sp>
        <p:nvSpPr>
          <p:cNvPr id="1468" name="Rectangle 368"/>
          <p:cNvSpPr>
            <a:spLocks noChangeArrowheads="1"/>
          </p:cNvSpPr>
          <p:nvPr/>
        </p:nvSpPr>
        <p:spPr bwMode="auto">
          <a:xfrm>
            <a:off x="5158048" y="3537063"/>
            <a:ext cx="437619" cy="1583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i="0" u="none" strike="noStrike" cap="none" normalizeH="0" baseline="0" dirty="0">
                <a:ln>
                  <a:noFill/>
                </a:ln>
                <a:effectLst/>
                <a:latin typeface="+mj-lt"/>
              </a:rPr>
              <a:t>Linking</a:t>
            </a:r>
          </a:p>
        </p:txBody>
      </p:sp>
      <p:sp>
        <p:nvSpPr>
          <p:cNvPr id="1469" name="Rectangle 368"/>
          <p:cNvSpPr>
            <a:spLocks noChangeArrowheads="1"/>
          </p:cNvSpPr>
          <p:nvPr/>
        </p:nvSpPr>
        <p:spPr bwMode="auto">
          <a:xfrm>
            <a:off x="3803555" y="4184763"/>
            <a:ext cx="517706" cy="1583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i="0" u="none" strike="noStrike" cap="none" normalizeH="0" baseline="0" dirty="0">
                <a:ln>
                  <a:noFill/>
                </a:ln>
                <a:effectLst/>
                <a:latin typeface="+mj-lt"/>
              </a:rPr>
              <a:t>Refinery</a:t>
            </a:r>
          </a:p>
        </p:txBody>
      </p:sp>
      <p:sp>
        <p:nvSpPr>
          <p:cNvPr id="1478" name="Rectangle 368"/>
          <p:cNvSpPr>
            <a:spLocks noChangeArrowheads="1"/>
          </p:cNvSpPr>
          <p:nvPr/>
        </p:nvSpPr>
        <p:spPr bwMode="auto">
          <a:xfrm>
            <a:off x="4485253" y="6230716"/>
            <a:ext cx="2441586" cy="2110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accent3"/>
                </a:solidFill>
                <a:effectLst/>
                <a:latin typeface="+mj-lt"/>
              </a:rPr>
              <a:t>Open Source Components</a:t>
            </a:r>
          </a:p>
        </p:txBody>
      </p:sp>
      <p:sp>
        <p:nvSpPr>
          <p:cNvPr id="1479" name="Freeform 13"/>
          <p:cNvSpPr>
            <a:spLocks/>
          </p:cNvSpPr>
          <p:nvPr/>
        </p:nvSpPr>
        <p:spPr bwMode="auto">
          <a:xfrm>
            <a:off x="8578850" y="3800475"/>
            <a:ext cx="681038" cy="636588"/>
          </a:xfrm>
          <a:prstGeom prst="roundRect">
            <a:avLst/>
          </a:prstGeom>
          <a:gradFill>
            <a:gsLst>
              <a:gs pos="0">
                <a:schemeClr val="accent6">
                  <a:lumMod val="40000"/>
                  <a:lumOff val="60000"/>
                </a:schemeClr>
              </a:gs>
              <a:gs pos="56000">
                <a:schemeClr val="bg1"/>
              </a:gs>
            </a:gsLst>
            <a:lin ang="5400000" scaled="1"/>
          </a:gradFill>
          <a:ln w="12700">
            <a:solidFill>
              <a:schemeClr val="tx1">
                <a:lumMod val="65000"/>
                <a:lumOff val="3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80" name="Freeform 16"/>
          <p:cNvSpPr>
            <a:spLocks/>
          </p:cNvSpPr>
          <p:nvPr/>
        </p:nvSpPr>
        <p:spPr bwMode="auto">
          <a:xfrm>
            <a:off x="8578850" y="1858963"/>
            <a:ext cx="681038" cy="636588"/>
          </a:xfrm>
          <a:prstGeom prst="roundRect">
            <a:avLst/>
          </a:prstGeom>
          <a:gradFill>
            <a:gsLst>
              <a:gs pos="0">
                <a:schemeClr val="accent6">
                  <a:lumMod val="40000"/>
                  <a:lumOff val="60000"/>
                </a:schemeClr>
              </a:gs>
              <a:gs pos="56000">
                <a:schemeClr val="bg1"/>
              </a:gs>
            </a:gsLst>
            <a:lin ang="5400000" scaled="1"/>
          </a:gradFill>
          <a:ln w="12700">
            <a:solidFill>
              <a:schemeClr val="tx1">
                <a:lumMod val="65000"/>
                <a:lumOff val="3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81" name="Freeform 33"/>
          <p:cNvSpPr>
            <a:spLocks/>
          </p:cNvSpPr>
          <p:nvPr/>
        </p:nvSpPr>
        <p:spPr bwMode="auto">
          <a:xfrm>
            <a:off x="8578850" y="887413"/>
            <a:ext cx="681038" cy="638175"/>
          </a:xfrm>
          <a:prstGeom prst="roundRect">
            <a:avLst/>
          </a:prstGeom>
          <a:gradFill>
            <a:gsLst>
              <a:gs pos="0">
                <a:schemeClr val="accent6">
                  <a:lumMod val="40000"/>
                  <a:lumOff val="60000"/>
                </a:schemeClr>
              </a:gs>
              <a:gs pos="56000">
                <a:schemeClr val="bg1"/>
              </a:gs>
            </a:gsLst>
            <a:lin ang="5400000" scaled="1"/>
          </a:gradFill>
          <a:ln w="12700">
            <a:solidFill>
              <a:schemeClr val="tx1">
                <a:lumMod val="65000"/>
                <a:lumOff val="3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82" name="Freeform 36"/>
          <p:cNvSpPr>
            <a:spLocks/>
          </p:cNvSpPr>
          <p:nvPr/>
        </p:nvSpPr>
        <p:spPr bwMode="auto">
          <a:xfrm>
            <a:off x="8578850" y="2828925"/>
            <a:ext cx="681038" cy="638175"/>
          </a:xfrm>
          <a:prstGeom prst="roundRect">
            <a:avLst/>
          </a:prstGeom>
          <a:gradFill>
            <a:gsLst>
              <a:gs pos="0">
                <a:schemeClr val="accent6">
                  <a:lumMod val="40000"/>
                  <a:lumOff val="60000"/>
                </a:schemeClr>
              </a:gs>
              <a:gs pos="56000">
                <a:schemeClr val="bg1"/>
              </a:gs>
            </a:gsLst>
            <a:lin ang="5400000" scaled="1"/>
          </a:gradFill>
          <a:ln w="12700">
            <a:solidFill>
              <a:schemeClr val="tx1">
                <a:lumMod val="65000"/>
                <a:lumOff val="3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93" name="Freeform 19"/>
          <p:cNvSpPr>
            <a:spLocks/>
          </p:cNvSpPr>
          <p:nvPr/>
        </p:nvSpPr>
        <p:spPr bwMode="auto">
          <a:xfrm>
            <a:off x="8888413" y="2192338"/>
            <a:ext cx="36513" cy="150813"/>
          </a:xfrm>
          <a:custGeom>
            <a:avLst/>
            <a:gdLst>
              <a:gd name="T0" fmla="*/ 11 w 23"/>
              <a:gd name="T1" fmla="*/ 95 h 95"/>
              <a:gd name="T2" fmla="*/ 0 w 23"/>
              <a:gd name="T3" fmla="*/ 94 h 95"/>
              <a:gd name="T4" fmla="*/ 11 w 23"/>
              <a:gd name="T5" fmla="*/ 0 h 95"/>
              <a:gd name="T6" fmla="*/ 23 w 23"/>
              <a:gd name="T7" fmla="*/ 2 h 95"/>
              <a:gd name="T8" fmla="*/ 11 w 23"/>
              <a:gd name="T9" fmla="*/ 95 h 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" h="95">
                <a:moveTo>
                  <a:pt x="11" y="95"/>
                </a:moveTo>
                <a:lnTo>
                  <a:pt x="0" y="94"/>
                </a:lnTo>
                <a:lnTo>
                  <a:pt x="11" y="0"/>
                </a:lnTo>
                <a:lnTo>
                  <a:pt x="23" y="2"/>
                </a:lnTo>
                <a:lnTo>
                  <a:pt x="11" y="95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94" name="Freeform 20"/>
          <p:cNvSpPr>
            <a:spLocks/>
          </p:cNvSpPr>
          <p:nvPr/>
        </p:nvSpPr>
        <p:spPr bwMode="auto">
          <a:xfrm>
            <a:off x="8766175" y="2187575"/>
            <a:ext cx="152400" cy="133350"/>
          </a:xfrm>
          <a:custGeom>
            <a:avLst/>
            <a:gdLst>
              <a:gd name="T0" fmla="*/ 7 w 96"/>
              <a:gd name="T1" fmla="*/ 84 h 84"/>
              <a:gd name="T2" fmla="*/ 0 w 96"/>
              <a:gd name="T3" fmla="*/ 74 h 84"/>
              <a:gd name="T4" fmla="*/ 88 w 96"/>
              <a:gd name="T5" fmla="*/ 0 h 84"/>
              <a:gd name="T6" fmla="*/ 96 w 96"/>
              <a:gd name="T7" fmla="*/ 9 h 84"/>
              <a:gd name="T8" fmla="*/ 7 w 96"/>
              <a:gd name="T9" fmla="*/ 84 h 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6" h="84">
                <a:moveTo>
                  <a:pt x="7" y="84"/>
                </a:moveTo>
                <a:lnTo>
                  <a:pt x="0" y="74"/>
                </a:lnTo>
                <a:lnTo>
                  <a:pt x="88" y="0"/>
                </a:lnTo>
                <a:lnTo>
                  <a:pt x="96" y="9"/>
                </a:lnTo>
                <a:lnTo>
                  <a:pt x="7" y="84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95" name="Freeform 21"/>
          <p:cNvSpPr>
            <a:spLocks/>
          </p:cNvSpPr>
          <p:nvPr/>
        </p:nvSpPr>
        <p:spPr bwMode="auto">
          <a:xfrm>
            <a:off x="8918575" y="2016125"/>
            <a:ext cx="107950" cy="176213"/>
          </a:xfrm>
          <a:custGeom>
            <a:avLst/>
            <a:gdLst>
              <a:gd name="T0" fmla="*/ 10 w 68"/>
              <a:gd name="T1" fmla="*/ 111 h 111"/>
              <a:gd name="T2" fmla="*/ 0 w 68"/>
              <a:gd name="T3" fmla="*/ 105 h 111"/>
              <a:gd name="T4" fmla="*/ 58 w 68"/>
              <a:gd name="T5" fmla="*/ 0 h 111"/>
              <a:gd name="T6" fmla="*/ 68 w 68"/>
              <a:gd name="T7" fmla="*/ 6 h 111"/>
              <a:gd name="T8" fmla="*/ 10 w 68"/>
              <a:gd name="T9" fmla="*/ 111 h 1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8" h="111">
                <a:moveTo>
                  <a:pt x="10" y="111"/>
                </a:moveTo>
                <a:lnTo>
                  <a:pt x="0" y="105"/>
                </a:lnTo>
                <a:lnTo>
                  <a:pt x="58" y="0"/>
                </a:lnTo>
                <a:lnTo>
                  <a:pt x="68" y="6"/>
                </a:lnTo>
                <a:lnTo>
                  <a:pt x="10" y="111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96" name="Freeform 22"/>
          <p:cNvSpPr>
            <a:spLocks/>
          </p:cNvSpPr>
          <p:nvPr/>
        </p:nvSpPr>
        <p:spPr bwMode="auto">
          <a:xfrm>
            <a:off x="8921750" y="2154238"/>
            <a:ext cx="165100" cy="38100"/>
          </a:xfrm>
          <a:custGeom>
            <a:avLst/>
            <a:gdLst>
              <a:gd name="T0" fmla="*/ 2 w 104"/>
              <a:gd name="T1" fmla="*/ 24 h 24"/>
              <a:gd name="T2" fmla="*/ 0 w 104"/>
              <a:gd name="T3" fmla="*/ 12 h 24"/>
              <a:gd name="T4" fmla="*/ 103 w 104"/>
              <a:gd name="T5" fmla="*/ 0 h 24"/>
              <a:gd name="T6" fmla="*/ 104 w 104"/>
              <a:gd name="T7" fmla="*/ 11 h 24"/>
              <a:gd name="T8" fmla="*/ 2 w 104"/>
              <a:gd name="T9" fmla="*/ 24 h 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4" h="24">
                <a:moveTo>
                  <a:pt x="2" y="24"/>
                </a:moveTo>
                <a:lnTo>
                  <a:pt x="0" y="12"/>
                </a:lnTo>
                <a:lnTo>
                  <a:pt x="103" y="0"/>
                </a:lnTo>
                <a:lnTo>
                  <a:pt x="104" y="11"/>
                </a:lnTo>
                <a:lnTo>
                  <a:pt x="2" y="24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97" name="Freeform 23"/>
          <p:cNvSpPr>
            <a:spLocks/>
          </p:cNvSpPr>
          <p:nvPr/>
        </p:nvSpPr>
        <p:spPr bwMode="auto">
          <a:xfrm>
            <a:off x="8910638" y="2195513"/>
            <a:ext cx="133350" cy="112713"/>
          </a:xfrm>
          <a:custGeom>
            <a:avLst/>
            <a:gdLst>
              <a:gd name="T0" fmla="*/ 76 w 84"/>
              <a:gd name="T1" fmla="*/ 71 h 71"/>
              <a:gd name="T2" fmla="*/ 0 w 84"/>
              <a:gd name="T3" fmla="*/ 9 h 71"/>
              <a:gd name="T4" fmla="*/ 7 w 84"/>
              <a:gd name="T5" fmla="*/ 0 h 71"/>
              <a:gd name="T6" fmla="*/ 84 w 84"/>
              <a:gd name="T7" fmla="*/ 62 h 71"/>
              <a:gd name="T8" fmla="*/ 76 w 84"/>
              <a:gd name="T9" fmla="*/ 71 h 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4" h="71">
                <a:moveTo>
                  <a:pt x="76" y="71"/>
                </a:moveTo>
                <a:lnTo>
                  <a:pt x="0" y="9"/>
                </a:lnTo>
                <a:lnTo>
                  <a:pt x="7" y="0"/>
                </a:lnTo>
                <a:lnTo>
                  <a:pt x="84" y="62"/>
                </a:lnTo>
                <a:lnTo>
                  <a:pt x="76" y="71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98" name="Freeform 24"/>
          <p:cNvSpPr>
            <a:spLocks/>
          </p:cNvSpPr>
          <p:nvPr/>
        </p:nvSpPr>
        <p:spPr bwMode="auto">
          <a:xfrm>
            <a:off x="9029700" y="2300288"/>
            <a:ext cx="26988" cy="133350"/>
          </a:xfrm>
          <a:custGeom>
            <a:avLst/>
            <a:gdLst>
              <a:gd name="T0" fmla="*/ 6 w 17"/>
              <a:gd name="T1" fmla="*/ 84 h 84"/>
              <a:gd name="T2" fmla="*/ 0 w 17"/>
              <a:gd name="T3" fmla="*/ 1 h 84"/>
              <a:gd name="T4" fmla="*/ 11 w 17"/>
              <a:gd name="T5" fmla="*/ 0 h 84"/>
              <a:gd name="T6" fmla="*/ 17 w 17"/>
              <a:gd name="T7" fmla="*/ 84 h 84"/>
              <a:gd name="T8" fmla="*/ 6 w 17"/>
              <a:gd name="T9" fmla="*/ 84 h 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" h="84">
                <a:moveTo>
                  <a:pt x="6" y="84"/>
                </a:moveTo>
                <a:lnTo>
                  <a:pt x="0" y="1"/>
                </a:lnTo>
                <a:lnTo>
                  <a:pt x="11" y="0"/>
                </a:lnTo>
                <a:lnTo>
                  <a:pt x="17" y="84"/>
                </a:lnTo>
                <a:lnTo>
                  <a:pt x="6" y="84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99" name="Freeform 25"/>
          <p:cNvSpPr>
            <a:spLocks/>
          </p:cNvSpPr>
          <p:nvPr/>
        </p:nvSpPr>
        <p:spPr bwMode="auto">
          <a:xfrm>
            <a:off x="9031288" y="2300288"/>
            <a:ext cx="111125" cy="80963"/>
          </a:xfrm>
          <a:custGeom>
            <a:avLst/>
            <a:gdLst>
              <a:gd name="T0" fmla="*/ 63 w 70"/>
              <a:gd name="T1" fmla="*/ 51 h 51"/>
              <a:gd name="T2" fmla="*/ 0 w 70"/>
              <a:gd name="T3" fmla="*/ 9 h 51"/>
              <a:gd name="T4" fmla="*/ 6 w 70"/>
              <a:gd name="T5" fmla="*/ 0 h 51"/>
              <a:gd name="T6" fmla="*/ 70 w 70"/>
              <a:gd name="T7" fmla="*/ 41 h 51"/>
              <a:gd name="T8" fmla="*/ 63 w 70"/>
              <a:gd name="T9" fmla="*/ 51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0" h="51">
                <a:moveTo>
                  <a:pt x="63" y="51"/>
                </a:moveTo>
                <a:lnTo>
                  <a:pt x="0" y="9"/>
                </a:lnTo>
                <a:lnTo>
                  <a:pt x="6" y="0"/>
                </a:lnTo>
                <a:lnTo>
                  <a:pt x="70" y="41"/>
                </a:lnTo>
                <a:lnTo>
                  <a:pt x="63" y="51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00" name="Freeform 26"/>
          <p:cNvSpPr>
            <a:spLocks/>
          </p:cNvSpPr>
          <p:nvPr/>
        </p:nvSpPr>
        <p:spPr bwMode="auto">
          <a:xfrm>
            <a:off x="9037638" y="2271713"/>
            <a:ext cx="128588" cy="47625"/>
          </a:xfrm>
          <a:custGeom>
            <a:avLst/>
            <a:gdLst>
              <a:gd name="T0" fmla="*/ 3 w 81"/>
              <a:gd name="T1" fmla="*/ 30 h 30"/>
              <a:gd name="T2" fmla="*/ 0 w 81"/>
              <a:gd name="T3" fmla="*/ 18 h 30"/>
              <a:gd name="T4" fmla="*/ 78 w 81"/>
              <a:gd name="T5" fmla="*/ 0 h 30"/>
              <a:gd name="T6" fmla="*/ 81 w 81"/>
              <a:gd name="T7" fmla="*/ 12 h 30"/>
              <a:gd name="T8" fmla="*/ 3 w 81"/>
              <a:gd name="T9" fmla="*/ 30 h 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1" h="30">
                <a:moveTo>
                  <a:pt x="3" y="30"/>
                </a:moveTo>
                <a:lnTo>
                  <a:pt x="0" y="18"/>
                </a:lnTo>
                <a:lnTo>
                  <a:pt x="78" y="0"/>
                </a:lnTo>
                <a:lnTo>
                  <a:pt x="81" y="12"/>
                </a:lnTo>
                <a:lnTo>
                  <a:pt x="3" y="3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01" name="Freeform 27"/>
          <p:cNvSpPr>
            <a:spLocks/>
          </p:cNvSpPr>
          <p:nvPr/>
        </p:nvSpPr>
        <p:spPr bwMode="auto">
          <a:xfrm>
            <a:off x="8813800" y="1912938"/>
            <a:ext cx="52388" cy="133350"/>
          </a:xfrm>
          <a:custGeom>
            <a:avLst/>
            <a:gdLst>
              <a:gd name="T0" fmla="*/ 22 w 33"/>
              <a:gd name="T1" fmla="*/ 84 h 84"/>
              <a:gd name="T2" fmla="*/ 0 w 33"/>
              <a:gd name="T3" fmla="*/ 4 h 84"/>
              <a:gd name="T4" fmla="*/ 10 w 33"/>
              <a:gd name="T5" fmla="*/ 0 h 84"/>
              <a:gd name="T6" fmla="*/ 33 w 33"/>
              <a:gd name="T7" fmla="*/ 81 h 84"/>
              <a:gd name="T8" fmla="*/ 22 w 33"/>
              <a:gd name="T9" fmla="*/ 84 h 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3" h="84">
                <a:moveTo>
                  <a:pt x="22" y="84"/>
                </a:moveTo>
                <a:lnTo>
                  <a:pt x="0" y="4"/>
                </a:lnTo>
                <a:lnTo>
                  <a:pt x="10" y="0"/>
                </a:lnTo>
                <a:lnTo>
                  <a:pt x="33" y="81"/>
                </a:lnTo>
                <a:lnTo>
                  <a:pt x="22" y="84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02" name="Freeform 28"/>
          <p:cNvSpPr>
            <a:spLocks/>
          </p:cNvSpPr>
          <p:nvPr/>
        </p:nvSpPr>
        <p:spPr bwMode="auto">
          <a:xfrm>
            <a:off x="8731250" y="1987550"/>
            <a:ext cx="128588" cy="65088"/>
          </a:xfrm>
          <a:custGeom>
            <a:avLst/>
            <a:gdLst>
              <a:gd name="T0" fmla="*/ 77 w 81"/>
              <a:gd name="T1" fmla="*/ 41 h 41"/>
              <a:gd name="T2" fmla="*/ 0 w 81"/>
              <a:gd name="T3" fmla="*/ 11 h 41"/>
              <a:gd name="T4" fmla="*/ 4 w 81"/>
              <a:gd name="T5" fmla="*/ 0 h 41"/>
              <a:gd name="T6" fmla="*/ 81 w 81"/>
              <a:gd name="T7" fmla="*/ 30 h 41"/>
              <a:gd name="T8" fmla="*/ 77 w 81"/>
              <a:gd name="T9" fmla="*/ 41 h 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1" h="41">
                <a:moveTo>
                  <a:pt x="77" y="41"/>
                </a:moveTo>
                <a:lnTo>
                  <a:pt x="0" y="11"/>
                </a:lnTo>
                <a:lnTo>
                  <a:pt x="4" y="0"/>
                </a:lnTo>
                <a:lnTo>
                  <a:pt x="81" y="30"/>
                </a:lnTo>
                <a:lnTo>
                  <a:pt x="77" y="41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03" name="Freeform 29"/>
          <p:cNvSpPr>
            <a:spLocks/>
          </p:cNvSpPr>
          <p:nvPr/>
        </p:nvSpPr>
        <p:spPr bwMode="auto">
          <a:xfrm>
            <a:off x="8782050" y="2044700"/>
            <a:ext cx="73025" cy="80963"/>
          </a:xfrm>
          <a:custGeom>
            <a:avLst/>
            <a:gdLst>
              <a:gd name="T0" fmla="*/ 9 w 46"/>
              <a:gd name="T1" fmla="*/ 51 h 51"/>
              <a:gd name="T2" fmla="*/ 0 w 46"/>
              <a:gd name="T3" fmla="*/ 44 h 51"/>
              <a:gd name="T4" fmla="*/ 38 w 46"/>
              <a:gd name="T5" fmla="*/ 0 h 51"/>
              <a:gd name="T6" fmla="*/ 46 w 46"/>
              <a:gd name="T7" fmla="*/ 7 h 51"/>
              <a:gd name="T8" fmla="*/ 9 w 46"/>
              <a:gd name="T9" fmla="*/ 51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6" h="51">
                <a:moveTo>
                  <a:pt x="9" y="51"/>
                </a:moveTo>
                <a:lnTo>
                  <a:pt x="0" y="44"/>
                </a:lnTo>
                <a:lnTo>
                  <a:pt x="38" y="0"/>
                </a:lnTo>
                <a:lnTo>
                  <a:pt x="46" y="7"/>
                </a:lnTo>
                <a:lnTo>
                  <a:pt x="9" y="51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04" name="Freeform 30"/>
          <p:cNvSpPr>
            <a:spLocks/>
          </p:cNvSpPr>
          <p:nvPr/>
        </p:nvSpPr>
        <p:spPr bwMode="auto">
          <a:xfrm>
            <a:off x="8774113" y="2098675"/>
            <a:ext cx="144463" cy="104775"/>
          </a:xfrm>
          <a:custGeom>
            <a:avLst/>
            <a:gdLst>
              <a:gd name="T0" fmla="*/ 85 w 91"/>
              <a:gd name="T1" fmla="*/ 66 h 66"/>
              <a:gd name="T2" fmla="*/ 0 w 91"/>
              <a:gd name="T3" fmla="*/ 9 h 66"/>
              <a:gd name="T4" fmla="*/ 6 w 91"/>
              <a:gd name="T5" fmla="*/ 0 h 66"/>
              <a:gd name="T6" fmla="*/ 91 w 91"/>
              <a:gd name="T7" fmla="*/ 57 h 66"/>
              <a:gd name="T8" fmla="*/ 85 w 91"/>
              <a:gd name="T9" fmla="*/ 66 h 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1" h="66">
                <a:moveTo>
                  <a:pt x="85" y="66"/>
                </a:moveTo>
                <a:lnTo>
                  <a:pt x="0" y="9"/>
                </a:lnTo>
                <a:lnTo>
                  <a:pt x="6" y="0"/>
                </a:lnTo>
                <a:lnTo>
                  <a:pt x="91" y="57"/>
                </a:lnTo>
                <a:lnTo>
                  <a:pt x="85" y="66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05" name="Freeform 31"/>
          <p:cNvSpPr>
            <a:spLocks/>
          </p:cNvSpPr>
          <p:nvPr/>
        </p:nvSpPr>
        <p:spPr bwMode="auto">
          <a:xfrm>
            <a:off x="8677275" y="2090738"/>
            <a:ext cx="104775" cy="26988"/>
          </a:xfrm>
          <a:custGeom>
            <a:avLst/>
            <a:gdLst>
              <a:gd name="T0" fmla="*/ 64 w 66"/>
              <a:gd name="T1" fmla="*/ 17 h 17"/>
              <a:gd name="T2" fmla="*/ 0 w 66"/>
              <a:gd name="T3" fmla="*/ 11 h 17"/>
              <a:gd name="T4" fmla="*/ 2 w 66"/>
              <a:gd name="T5" fmla="*/ 0 h 17"/>
              <a:gd name="T6" fmla="*/ 66 w 66"/>
              <a:gd name="T7" fmla="*/ 7 h 17"/>
              <a:gd name="T8" fmla="*/ 64 w 66"/>
              <a:gd name="T9" fmla="*/ 17 h 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6" h="17">
                <a:moveTo>
                  <a:pt x="64" y="17"/>
                </a:moveTo>
                <a:lnTo>
                  <a:pt x="0" y="11"/>
                </a:lnTo>
                <a:lnTo>
                  <a:pt x="2" y="0"/>
                </a:lnTo>
                <a:lnTo>
                  <a:pt x="66" y="7"/>
                </a:lnTo>
                <a:lnTo>
                  <a:pt x="64" y="17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06" name="Freeform 32"/>
          <p:cNvSpPr>
            <a:spLocks/>
          </p:cNvSpPr>
          <p:nvPr/>
        </p:nvSpPr>
        <p:spPr bwMode="auto">
          <a:xfrm>
            <a:off x="8693150" y="2103438"/>
            <a:ext cx="95250" cy="95250"/>
          </a:xfrm>
          <a:custGeom>
            <a:avLst/>
            <a:gdLst>
              <a:gd name="T0" fmla="*/ 7 w 60"/>
              <a:gd name="T1" fmla="*/ 60 h 60"/>
              <a:gd name="T2" fmla="*/ 0 w 60"/>
              <a:gd name="T3" fmla="*/ 52 h 60"/>
              <a:gd name="T4" fmla="*/ 52 w 60"/>
              <a:gd name="T5" fmla="*/ 0 h 60"/>
              <a:gd name="T6" fmla="*/ 60 w 60"/>
              <a:gd name="T7" fmla="*/ 8 h 60"/>
              <a:gd name="T8" fmla="*/ 7 w 60"/>
              <a:gd name="T9" fmla="*/ 6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0" h="60">
                <a:moveTo>
                  <a:pt x="7" y="60"/>
                </a:moveTo>
                <a:lnTo>
                  <a:pt x="0" y="52"/>
                </a:lnTo>
                <a:lnTo>
                  <a:pt x="52" y="0"/>
                </a:lnTo>
                <a:lnTo>
                  <a:pt x="60" y="8"/>
                </a:lnTo>
                <a:lnTo>
                  <a:pt x="7" y="6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387" name="Group 1386"/>
          <p:cNvGrpSpPr/>
          <p:nvPr/>
        </p:nvGrpSpPr>
        <p:grpSpPr>
          <a:xfrm>
            <a:off x="8696325" y="920750"/>
            <a:ext cx="509588" cy="557213"/>
            <a:chOff x="8696325" y="920750"/>
            <a:chExt cx="509588" cy="557213"/>
          </a:xfrm>
        </p:grpSpPr>
        <p:sp>
          <p:nvSpPr>
            <p:cNvPr id="3113" name="Freeform 39"/>
            <p:cNvSpPr>
              <a:spLocks/>
            </p:cNvSpPr>
            <p:nvPr/>
          </p:nvSpPr>
          <p:spPr bwMode="auto">
            <a:xfrm>
              <a:off x="8828088" y="979488"/>
              <a:ext cx="77788" cy="58738"/>
            </a:xfrm>
            <a:custGeom>
              <a:avLst/>
              <a:gdLst>
                <a:gd name="T0" fmla="*/ 44 w 59"/>
                <a:gd name="T1" fmla="*/ 1 h 45"/>
                <a:gd name="T2" fmla="*/ 44 w 59"/>
                <a:gd name="T3" fmla="*/ 1 h 45"/>
                <a:gd name="T4" fmla="*/ 43 w 59"/>
                <a:gd name="T5" fmla="*/ 1 h 45"/>
                <a:gd name="T6" fmla="*/ 34 w 59"/>
                <a:gd name="T7" fmla="*/ 6 h 45"/>
                <a:gd name="T8" fmla="*/ 34 w 59"/>
                <a:gd name="T9" fmla="*/ 7 h 45"/>
                <a:gd name="T10" fmla="*/ 34 w 59"/>
                <a:gd name="T11" fmla="*/ 7 h 45"/>
                <a:gd name="T12" fmla="*/ 30 w 59"/>
                <a:gd name="T13" fmla="*/ 39 h 45"/>
                <a:gd name="T14" fmla="*/ 27 w 59"/>
                <a:gd name="T15" fmla="*/ 7 h 45"/>
                <a:gd name="T16" fmla="*/ 27 w 59"/>
                <a:gd name="T17" fmla="*/ 6 h 45"/>
                <a:gd name="T18" fmla="*/ 27 w 59"/>
                <a:gd name="T19" fmla="*/ 6 h 45"/>
                <a:gd name="T20" fmla="*/ 17 w 59"/>
                <a:gd name="T21" fmla="*/ 0 h 45"/>
                <a:gd name="T22" fmla="*/ 17 w 59"/>
                <a:gd name="T23" fmla="*/ 0 h 45"/>
                <a:gd name="T24" fmla="*/ 17 w 59"/>
                <a:gd name="T25" fmla="*/ 0 h 45"/>
                <a:gd name="T26" fmla="*/ 0 w 59"/>
                <a:gd name="T27" fmla="*/ 36 h 45"/>
                <a:gd name="T28" fmla="*/ 0 w 59"/>
                <a:gd name="T29" fmla="*/ 36 h 45"/>
                <a:gd name="T30" fmla="*/ 0 w 59"/>
                <a:gd name="T31" fmla="*/ 36 h 45"/>
                <a:gd name="T32" fmla="*/ 31 w 59"/>
                <a:gd name="T33" fmla="*/ 45 h 45"/>
                <a:gd name="T34" fmla="*/ 59 w 59"/>
                <a:gd name="T35" fmla="*/ 37 h 45"/>
                <a:gd name="T36" fmla="*/ 59 w 59"/>
                <a:gd name="T37" fmla="*/ 37 h 45"/>
                <a:gd name="T38" fmla="*/ 59 w 59"/>
                <a:gd name="T39" fmla="*/ 37 h 45"/>
                <a:gd name="T40" fmla="*/ 44 w 59"/>
                <a:gd name="T41" fmla="*/ 1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9" h="45">
                  <a:moveTo>
                    <a:pt x="44" y="1"/>
                  </a:moveTo>
                  <a:cubicBezTo>
                    <a:pt x="44" y="1"/>
                    <a:pt x="44" y="1"/>
                    <a:pt x="44" y="1"/>
                  </a:cubicBezTo>
                  <a:cubicBezTo>
                    <a:pt x="43" y="1"/>
                    <a:pt x="43" y="1"/>
                    <a:pt x="43" y="1"/>
                  </a:cubicBezTo>
                  <a:cubicBezTo>
                    <a:pt x="41" y="4"/>
                    <a:pt x="38" y="6"/>
                    <a:pt x="34" y="6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26"/>
                    <a:pt x="32" y="39"/>
                    <a:pt x="30" y="39"/>
                  </a:cubicBezTo>
                  <a:cubicBezTo>
                    <a:pt x="29" y="39"/>
                    <a:pt x="27" y="26"/>
                    <a:pt x="27" y="7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23" y="6"/>
                    <a:pt x="20" y="3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7"/>
                    <a:pt x="1" y="21"/>
                    <a:pt x="0" y="36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10" y="42"/>
                    <a:pt x="20" y="45"/>
                    <a:pt x="31" y="45"/>
                  </a:cubicBezTo>
                  <a:cubicBezTo>
                    <a:pt x="41" y="45"/>
                    <a:pt x="51" y="43"/>
                    <a:pt x="59" y="37"/>
                  </a:cubicBezTo>
                  <a:cubicBezTo>
                    <a:pt x="59" y="37"/>
                    <a:pt x="59" y="37"/>
                    <a:pt x="59" y="37"/>
                  </a:cubicBezTo>
                  <a:cubicBezTo>
                    <a:pt x="59" y="37"/>
                    <a:pt x="59" y="37"/>
                    <a:pt x="59" y="37"/>
                  </a:cubicBezTo>
                  <a:cubicBezTo>
                    <a:pt x="59" y="22"/>
                    <a:pt x="53" y="8"/>
                    <a:pt x="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14" name="Freeform 40"/>
            <p:cNvSpPr>
              <a:spLocks/>
            </p:cNvSpPr>
            <p:nvPr/>
          </p:nvSpPr>
          <p:spPr bwMode="auto">
            <a:xfrm>
              <a:off x="8812213" y="954088"/>
              <a:ext cx="112713" cy="103188"/>
            </a:xfrm>
            <a:custGeom>
              <a:avLst/>
              <a:gdLst>
                <a:gd name="T0" fmla="*/ 44 w 86"/>
                <a:gd name="T1" fmla="*/ 78 h 78"/>
                <a:gd name="T2" fmla="*/ 6 w 86"/>
                <a:gd name="T3" fmla="*/ 67 h 78"/>
                <a:gd name="T4" fmla="*/ 0 w 86"/>
                <a:gd name="T5" fmla="*/ 63 h 78"/>
                <a:gd name="T6" fmla="*/ 0 w 86"/>
                <a:gd name="T7" fmla="*/ 55 h 78"/>
                <a:gd name="T8" fmla="*/ 22 w 86"/>
                <a:gd name="T9" fmla="*/ 8 h 78"/>
                <a:gd name="T10" fmla="*/ 34 w 86"/>
                <a:gd name="T11" fmla="*/ 0 h 78"/>
                <a:gd name="T12" fmla="*/ 42 w 86"/>
                <a:gd name="T13" fmla="*/ 12 h 78"/>
                <a:gd name="T14" fmla="*/ 43 w 86"/>
                <a:gd name="T15" fmla="*/ 12 h 78"/>
                <a:gd name="T16" fmla="*/ 44 w 86"/>
                <a:gd name="T17" fmla="*/ 12 h 78"/>
                <a:gd name="T18" fmla="*/ 46 w 86"/>
                <a:gd name="T19" fmla="*/ 11 h 78"/>
                <a:gd name="T20" fmla="*/ 55 w 86"/>
                <a:gd name="T21" fmla="*/ 1 h 78"/>
                <a:gd name="T22" fmla="*/ 65 w 86"/>
                <a:gd name="T23" fmla="*/ 9 h 78"/>
                <a:gd name="T24" fmla="*/ 86 w 86"/>
                <a:gd name="T25" fmla="*/ 56 h 78"/>
                <a:gd name="T26" fmla="*/ 86 w 86"/>
                <a:gd name="T27" fmla="*/ 64 h 78"/>
                <a:gd name="T28" fmla="*/ 80 w 86"/>
                <a:gd name="T29" fmla="*/ 68 h 78"/>
                <a:gd name="T30" fmla="*/ 44 w 86"/>
                <a:gd name="T31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6" h="78">
                  <a:moveTo>
                    <a:pt x="44" y="78"/>
                  </a:moveTo>
                  <a:cubicBezTo>
                    <a:pt x="30" y="78"/>
                    <a:pt x="17" y="74"/>
                    <a:pt x="6" y="67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" y="35"/>
                    <a:pt x="9" y="17"/>
                    <a:pt x="22" y="8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42" y="12"/>
                    <a:pt x="42" y="12"/>
                    <a:pt x="42" y="12"/>
                  </a:cubicBezTo>
                  <a:cubicBezTo>
                    <a:pt x="42" y="11"/>
                    <a:pt x="42" y="12"/>
                    <a:pt x="43" y="12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45" y="12"/>
                    <a:pt x="46" y="12"/>
                    <a:pt x="46" y="11"/>
                  </a:cubicBezTo>
                  <a:cubicBezTo>
                    <a:pt x="55" y="1"/>
                    <a:pt x="55" y="1"/>
                    <a:pt x="55" y="1"/>
                  </a:cubicBezTo>
                  <a:cubicBezTo>
                    <a:pt x="65" y="9"/>
                    <a:pt x="65" y="9"/>
                    <a:pt x="65" y="9"/>
                  </a:cubicBezTo>
                  <a:cubicBezTo>
                    <a:pt x="78" y="19"/>
                    <a:pt x="86" y="37"/>
                    <a:pt x="86" y="56"/>
                  </a:cubicBezTo>
                  <a:cubicBezTo>
                    <a:pt x="86" y="64"/>
                    <a:pt x="86" y="64"/>
                    <a:pt x="86" y="64"/>
                  </a:cubicBezTo>
                  <a:cubicBezTo>
                    <a:pt x="80" y="68"/>
                    <a:pt x="80" y="68"/>
                    <a:pt x="80" y="68"/>
                  </a:cubicBezTo>
                  <a:cubicBezTo>
                    <a:pt x="68" y="75"/>
                    <a:pt x="56" y="78"/>
                    <a:pt x="44" y="7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15" name="Oval 41"/>
            <p:cNvSpPr>
              <a:spLocks noChangeArrowheads="1"/>
            </p:cNvSpPr>
            <p:nvPr/>
          </p:nvSpPr>
          <p:spPr bwMode="auto">
            <a:xfrm>
              <a:off x="8845550" y="938213"/>
              <a:ext cx="46038" cy="4603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16" name="Freeform 42"/>
            <p:cNvSpPr>
              <a:spLocks noEditPoints="1"/>
            </p:cNvSpPr>
            <p:nvPr/>
          </p:nvSpPr>
          <p:spPr bwMode="auto">
            <a:xfrm>
              <a:off x="8828088" y="920750"/>
              <a:ext cx="82550" cy="82550"/>
            </a:xfrm>
            <a:custGeom>
              <a:avLst/>
              <a:gdLst>
                <a:gd name="T0" fmla="*/ 31 w 63"/>
                <a:gd name="T1" fmla="*/ 63 h 63"/>
                <a:gd name="T2" fmla="*/ 0 w 63"/>
                <a:gd name="T3" fmla="*/ 32 h 63"/>
                <a:gd name="T4" fmla="*/ 31 w 63"/>
                <a:gd name="T5" fmla="*/ 0 h 63"/>
                <a:gd name="T6" fmla="*/ 63 w 63"/>
                <a:gd name="T7" fmla="*/ 32 h 63"/>
                <a:gd name="T8" fmla="*/ 31 w 63"/>
                <a:gd name="T9" fmla="*/ 63 h 63"/>
                <a:gd name="T10" fmla="*/ 31 w 63"/>
                <a:gd name="T11" fmla="*/ 28 h 63"/>
                <a:gd name="T12" fmla="*/ 27 w 63"/>
                <a:gd name="T13" fmla="*/ 32 h 63"/>
                <a:gd name="T14" fmla="*/ 35 w 63"/>
                <a:gd name="T15" fmla="*/ 32 h 63"/>
                <a:gd name="T16" fmla="*/ 31 w 63"/>
                <a:gd name="T17" fmla="*/ 28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" h="63">
                  <a:moveTo>
                    <a:pt x="31" y="63"/>
                  </a:moveTo>
                  <a:cubicBezTo>
                    <a:pt x="14" y="63"/>
                    <a:pt x="0" y="49"/>
                    <a:pt x="0" y="32"/>
                  </a:cubicBezTo>
                  <a:cubicBezTo>
                    <a:pt x="0" y="14"/>
                    <a:pt x="14" y="0"/>
                    <a:pt x="31" y="0"/>
                  </a:cubicBezTo>
                  <a:cubicBezTo>
                    <a:pt x="49" y="0"/>
                    <a:pt x="63" y="14"/>
                    <a:pt x="63" y="32"/>
                  </a:cubicBezTo>
                  <a:cubicBezTo>
                    <a:pt x="63" y="49"/>
                    <a:pt x="49" y="63"/>
                    <a:pt x="31" y="63"/>
                  </a:cubicBezTo>
                  <a:close/>
                  <a:moveTo>
                    <a:pt x="31" y="28"/>
                  </a:moveTo>
                  <a:cubicBezTo>
                    <a:pt x="29" y="28"/>
                    <a:pt x="27" y="29"/>
                    <a:pt x="27" y="32"/>
                  </a:cubicBezTo>
                  <a:cubicBezTo>
                    <a:pt x="27" y="36"/>
                    <a:pt x="35" y="36"/>
                    <a:pt x="35" y="32"/>
                  </a:cubicBezTo>
                  <a:cubicBezTo>
                    <a:pt x="35" y="29"/>
                    <a:pt x="34" y="28"/>
                    <a:pt x="31" y="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17" name="Freeform 43"/>
            <p:cNvSpPr>
              <a:spLocks/>
            </p:cNvSpPr>
            <p:nvPr/>
          </p:nvSpPr>
          <p:spPr bwMode="auto">
            <a:xfrm>
              <a:off x="8828088" y="979488"/>
              <a:ext cx="77788" cy="58738"/>
            </a:xfrm>
            <a:custGeom>
              <a:avLst/>
              <a:gdLst>
                <a:gd name="T0" fmla="*/ 44 w 59"/>
                <a:gd name="T1" fmla="*/ 1 h 45"/>
                <a:gd name="T2" fmla="*/ 44 w 59"/>
                <a:gd name="T3" fmla="*/ 1 h 45"/>
                <a:gd name="T4" fmla="*/ 43 w 59"/>
                <a:gd name="T5" fmla="*/ 1 h 45"/>
                <a:gd name="T6" fmla="*/ 34 w 59"/>
                <a:gd name="T7" fmla="*/ 6 h 45"/>
                <a:gd name="T8" fmla="*/ 34 w 59"/>
                <a:gd name="T9" fmla="*/ 7 h 45"/>
                <a:gd name="T10" fmla="*/ 34 w 59"/>
                <a:gd name="T11" fmla="*/ 7 h 45"/>
                <a:gd name="T12" fmla="*/ 30 w 59"/>
                <a:gd name="T13" fmla="*/ 25 h 45"/>
                <a:gd name="T14" fmla="*/ 27 w 59"/>
                <a:gd name="T15" fmla="*/ 7 h 45"/>
                <a:gd name="T16" fmla="*/ 27 w 59"/>
                <a:gd name="T17" fmla="*/ 6 h 45"/>
                <a:gd name="T18" fmla="*/ 27 w 59"/>
                <a:gd name="T19" fmla="*/ 6 h 45"/>
                <a:gd name="T20" fmla="*/ 17 w 59"/>
                <a:gd name="T21" fmla="*/ 0 h 45"/>
                <a:gd name="T22" fmla="*/ 17 w 59"/>
                <a:gd name="T23" fmla="*/ 0 h 45"/>
                <a:gd name="T24" fmla="*/ 17 w 59"/>
                <a:gd name="T25" fmla="*/ 0 h 45"/>
                <a:gd name="T26" fmla="*/ 0 w 59"/>
                <a:gd name="T27" fmla="*/ 36 h 45"/>
                <a:gd name="T28" fmla="*/ 0 w 59"/>
                <a:gd name="T29" fmla="*/ 36 h 45"/>
                <a:gd name="T30" fmla="*/ 0 w 59"/>
                <a:gd name="T31" fmla="*/ 36 h 45"/>
                <a:gd name="T32" fmla="*/ 31 w 59"/>
                <a:gd name="T33" fmla="*/ 45 h 45"/>
                <a:gd name="T34" fmla="*/ 59 w 59"/>
                <a:gd name="T35" fmla="*/ 37 h 45"/>
                <a:gd name="T36" fmla="*/ 59 w 59"/>
                <a:gd name="T37" fmla="*/ 37 h 45"/>
                <a:gd name="T38" fmla="*/ 59 w 59"/>
                <a:gd name="T39" fmla="*/ 37 h 45"/>
                <a:gd name="T40" fmla="*/ 44 w 59"/>
                <a:gd name="T41" fmla="*/ 1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9" h="45">
                  <a:moveTo>
                    <a:pt x="44" y="1"/>
                  </a:moveTo>
                  <a:cubicBezTo>
                    <a:pt x="44" y="1"/>
                    <a:pt x="44" y="1"/>
                    <a:pt x="44" y="1"/>
                  </a:cubicBezTo>
                  <a:cubicBezTo>
                    <a:pt x="43" y="1"/>
                    <a:pt x="43" y="1"/>
                    <a:pt x="43" y="1"/>
                  </a:cubicBezTo>
                  <a:cubicBezTo>
                    <a:pt x="41" y="4"/>
                    <a:pt x="38" y="6"/>
                    <a:pt x="34" y="6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0" y="25"/>
                    <a:pt x="30" y="25"/>
                    <a:pt x="30" y="25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23" y="6"/>
                    <a:pt x="20" y="3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7"/>
                    <a:pt x="1" y="21"/>
                    <a:pt x="0" y="36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10" y="42"/>
                    <a:pt x="20" y="45"/>
                    <a:pt x="31" y="45"/>
                  </a:cubicBezTo>
                  <a:cubicBezTo>
                    <a:pt x="41" y="45"/>
                    <a:pt x="51" y="43"/>
                    <a:pt x="59" y="37"/>
                  </a:cubicBezTo>
                  <a:cubicBezTo>
                    <a:pt x="59" y="37"/>
                    <a:pt x="59" y="37"/>
                    <a:pt x="59" y="37"/>
                  </a:cubicBezTo>
                  <a:cubicBezTo>
                    <a:pt x="59" y="37"/>
                    <a:pt x="59" y="37"/>
                    <a:pt x="59" y="37"/>
                  </a:cubicBezTo>
                  <a:cubicBezTo>
                    <a:pt x="59" y="22"/>
                    <a:pt x="53" y="8"/>
                    <a:pt x="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18" name="Oval 44"/>
            <p:cNvSpPr>
              <a:spLocks noChangeArrowheads="1"/>
            </p:cNvSpPr>
            <p:nvPr/>
          </p:nvSpPr>
          <p:spPr bwMode="auto">
            <a:xfrm>
              <a:off x="8845550" y="938213"/>
              <a:ext cx="46038" cy="4603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19" name="Freeform 45"/>
            <p:cNvSpPr>
              <a:spLocks/>
            </p:cNvSpPr>
            <p:nvPr/>
          </p:nvSpPr>
          <p:spPr bwMode="auto">
            <a:xfrm>
              <a:off x="8747125" y="1400175"/>
              <a:ext cx="77788" cy="58738"/>
            </a:xfrm>
            <a:custGeom>
              <a:avLst/>
              <a:gdLst>
                <a:gd name="T0" fmla="*/ 44 w 59"/>
                <a:gd name="T1" fmla="*/ 1 h 45"/>
                <a:gd name="T2" fmla="*/ 44 w 59"/>
                <a:gd name="T3" fmla="*/ 1 h 45"/>
                <a:gd name="T4" fmla="*/ 43 w 59"/>
                <a:gd name="T5" fmla="*/ 1 h 45"/>
                <a:gd name="T6" fmla="*/ 34 w 59"/>
                <a:gd name="T7" fmla="*/ 6 h 45"/>
                <a:gd name="T8" fmla="*/ 34 w 59"/>
                <a:gd name="T9" fmla="*/ 6 h 45"/>
                <a:gd name="T10" fmla="*/ 34 w 59"/>
                <a:gd name="T11" fmla="*/ 7 h 45"/>
                <a:gd name="T12" fmla="*/ 30 w 59"/>
                <a:gd name="T13" fmla="*/ 38 h 45"/>
                <a:gd name="T14" fmla="*/ 27 w 59"/>
                <a:gd name="T15" fmla="*/ 6 h 45"/>
                <a:gd name="T16" fmla="*/ 27 w 59"/>
                <a:gd name="T17" fmla="*/ 6 h 45"/>
                <a:gd name="T18" fmla="*/ 27 w 59"/>
                <a:gd name="T19" fmla="*/ 6 h 45"/>
                <a:gd name="T20" fmla="*/ 17 w 59"/>
                <a:gd name="T21" fmla="*/ 0 h 45"/>
                <a:gd name="T22" fmla="*/ 17 w 59"/>
                <a:gd name="T23" fmla="*/ 0 h 45"/>
                <a:gd name="T24" fmla="*/ 17 w 59"/>
                <a:gd name="T25" fmla="*/ 0 h 45"/>
                <a:gd name="T26" fmla="*/ 0 w 59"/>
                <a:gd name="T27" fmla="*/ 36 h 45"/>
                <a:gd name="T28" fmla="*/ 0 w 59"/>
                <a:gd name="T29" fmla="*/ 36 h 45"/>
                <a:gd name="T30" fmla="*/ 0 w 59"/>
                <a:gd name="T31" fmla="*/ 36 h 45"/>
                <a:gd name="T32" fmla="*/ 31 w 59"/>
                <a:gd name="T33" fmla="*/ 45 h 45"/>
                <a:gd name="T34" fmla="*/ 59 w 59"/>
                <a:gd name="T35" fmla="*/ 37 h 45"/>
                <a:gd name="T36" fmla="*/ 59 w 59"/>
                <a:gd name="T37" fmla="*/ 37 h 45"/>
                <a:gd name="T38" fmla="*/ 59 w 59"/>
                <a:gd name="T39" fmla="*/ 37 h 45"/>
                <a:gd name="T40" fmla="*/ 44 w 59"/>
                <a:gd name="T41" fmla="*/ 1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9" h="45">
                  <a:moveTo>
                    <a:pt x="44" y="1"/>
                  </a:moveTo>
                  <a:cubicBezTo>
                    <a:pt x="44" y="1"/>
                    <a:pt x="44" y="1"/>
                    <a:pt x="44" y="1"/>
                  </a:cubicBezTo>
                  <a:cubicBezTo>
                    <a:pt x="43" y="1"/>
                    <a:pt x="43" y="1"/>
                    <a:pt x="43" y="1"/>
                  </a:cubicBezTo>
                  <a:cubicBezTo>
                    <a:pt x="41" y="4"/>
                    <a:pt x="38" y="6"/>
                    <a:pt x="34" y="6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26"/>
                    <a:pt x="32" y="38"/>
                    <a:pt x="30" y="38"/>
                  </a:cubicBezTo>
                  <a:cubicBezTo>
                    <a:pt x="29" y="38"/>
                    <a:pt x="27" y="26"/>
                    <a:pt x="27" y="6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23" y="5"/>
                    <a:pt x="20" y="3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7"/>
                    <a:pt x="1" y="21"/>
                    <a:pt x="0" y="36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9" y="42"/>
                    <a:pt x="20" y="45"/>
                    <a:pt x="31" y="45"/>
                  </a:cubicBezTo>
                  <a:cubicBezTo>
                    <a:pt x="41" y="45"/>
                    <a:pt x="51" y="42"/>
                    <a:pt x="59" y="37"/>
                  </a:cubicBezTo>
                  <a:cubicBezTo>
                    <a:pt x="59" y="37"/>
                    <a:pt x="59" y="37"/>
                    <a:pt x="59" y="37"/>
                  </a:cubicBezTo>
                  <a:cubicBezTo>
                    <a:pt x="59" y="37"/>
                    <a:pt x="59" y="37"/>
                    <a:pt x="59" y="37"/>
                  </a:cubicBezTo>
                  <a:cubicBezTo>
                    <a:pt x="59" y="22"/>
                    <a:pt x="53" y="8"/>
                    <a:pt x="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20" name="Freeform 46"/>
            <p:cNvSpPr>
              <a:spLocks/>
            </p:cNvSpPr>
            <p:nvPr/>
          </p:nvSpPr>
          <p:spPr bwMode="auto">
            <a:xfrm>
              <a:off x="8729663" y="1376363"/>
              <a:ext cx="114300" cy="101600"/>
            </a:xfrm>
            <a:custGeom>
              <a:avLst/>
              <a:gdLst>
                <a:gd name="T0" fmla="*/ 44 w 86"/>
                <a:gd name="T1" fmla="*/ 77 h 77"/>
                <a:gd name="T2" fmla="*/ 6 w 86"/>
                <a:gd name="T3" fmla="*/ 66 h 77"/>
                <a:gd name="T4" fmla="*/ 0 w 86"/>
                <a:gd name="T5" fmla="*/ 62 h 77"/>
                <a:gd name="T6" fmla="*/ 0 w 86"/>
                <a:gd name="T7" fmla="*/ 54 h 77"/>
                <a:gd name="T8" fmla="*/ 22 w 86"/>
                <a:gd name="T9" fmla="*/ 7 h 77"/>
                <a:gd name="T10" fmla="*/ 33 w 86"/>
                <a:gd name="T11" fmla="*/ 0 h 77"/>
                <a:gd name="T12" fmla="*/ 41 w 86"/>
                <a:gd name="T13" fmla="*/ 9 h 77"/>
                <a:gd name="T14" fmla="*/ 43 w 86"/>
                <a:gd name="T15" fmla="*/ 11 h 77"/>
                <a:gd name="T16" fmla="*/ 44 w 86"/>
                <a:gd name="T17" fmla="*/ 11 h 77"/>
                <a:gd name="T18" fmla="*/ 44 w 86"/>
                <a:gd name="T19" fmla="*/ 11 h 77"/>
                <a:gd name="T20" fmla="*/ 46 w 86"/>
                <a:gd name="T21" fmla="*/ 10 h 77"/>
                <a:gd name="T22" fmla="*/ 55 w 86"/>
                <a:gd name="T23" fmla="*/ 0 h 77"/>
                <a:gd name="T24" fmla="*/ 65 w 86"/>
                <a:gd name="T25" fmla="*/ 8 h 77"/>
                <a:gd name="T26" fmla="*/ 57 w 86"/>
                <a:gd name="T27" fmla="*/ 19 h 77"/>
                <a:gd name="T28" fmla="*/ 65 w 86"/>
                <a:gd name="T29" fmla="*/ 8 h 77"/>
                <a:gd name="T30" fmla="*/ 86 w 86"/>
                <a:gd name="T31" fmla="*/ 55 h 77"/>
                <a:gd name="T32" fmla="*/ 86 w 86"/>
                <a:gd name="T33" fmla="*/ 62 h 77"/>
                <a:gd name="T34" fmla="*/ 79 w 86"/>
                <a:gd name="T35" fmla="*/ 67 h 77"/>
                <a:gd name="T36" fmla="*/ 44 w 86"/>
                <a:gd name="T37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6" h="77">
                  <a:moveTo>
                    <a:pt x="44" y="77"/>
                  </a:moveTo>
                  <a:cubicBezTo>
                    <a:pt x="30" y="77"/>
                    <a:pt x="17" y="73"/>
                    <a:pt x="6" y="66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34"/>
                    <a:pt x="9" y="16"/>
                    <a:pt x="22" y="7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1" y="10"/>
                    <a:pt x="42" y="11"/>
                    <a:pt x="43" y="11"/>
                  </a:cubicBezTo>
                  <a:cubicBezTo>
                    <a:pt x="44" y="11"/>
                    <a:pt x="44" y="11"/>
                    <a:pt x="44" y="11"/>
                  </a:cubicBezTo>
                  <a:cubicBezTo>
                    <a:pt x="44" y="11"/>
                    <a:pt x="44" y="11"/>
                    <a:pt x="44" y="11"/>
                  </a:cubicBezTo>
                  <a:cubicBezTo>
                    <a:pt x="45" y="11"/>
                    <a:pt x="46" y="10"/>
                    <a:pt x="46" y="10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65" y="8"/>
                    <a:pt x="65" y="8"/>
                    <a:pt x="65" y="8"/>
                  </a:cubicBezTo>
                  <a:cubicBezTo>
                    <a:pt x="57" y="19"/>
                    <a:pt x="57" y="19"/>
                    <a:pt x="57" y="19"/>
                  </a:cubicBezTo>
                  <a:cubicBezTo>
                    <a:pt x="65" y="8"/>
                    <a:pt x="65" y="8"/>
                    <a:pt x="65" y="8"/>
                  </a:cubicBezTo>
                  <a:cubicBezTo>
                    <a:pt x="78" y="18"/>
                    <a:pt x="86" y="35"/>
                    <a:pt x="86" y="55"/>
                  </a:cubicBezTo>
                  <a:cubicBezTo>
                    <a:pt x="86" y="62"/>
                    <a:pt x="86" y="62"/>
                    <a:pt x="86" y="62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68" y="73"/>
                    <a:pt x="56" y="77"/>
                    <a:pt x="44" y="7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21" name="Oval 47"/>
            <p:cNvSpPr>
              <a:spLocks noChangeArrowheads="1"/>
            </p:cNvSpPr>
            <p:nvPr/>
          </p:nvSpPr>
          <p:spPr bwMode="auto">
            <a:xfrm>
              <a:off x="8764588" y="1360488"/>
              <a:ext cx="46038" cy="4445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22" name="Freeform 48"/>
            <p:cNvSpPr>
              <a:spLocks noEditPoints="1"/>
            </p:cNvSpPr>
            <p:nvPr/>
          </p:nvSpPr>
          <p:spPr bwMode="auto">
            <a:xfrm>
              <a:off x="8745538" y="1341438"/>
              <a:ext cx="82550" cy="82550"/>
            </a:xfrm>
            <a:custGeom>
              <a:avLst/>
              <a:gdLst>
                <a:gd name="T0" fmla="*/ 31 w 63"/>
                <a:gd name="T1" fmla="*/ 63 h 63"/>
                <a:gd name="T2" fmla="*/ 0 w 63"/>
                <a:gd name="T3" fmla="*/ 31 h 63"/>
                <a:gd name="T4" fmla="*/ 31 w 63"/>
                <a:gd name="T5" fmla="*/ 0 h 63"/>
                <a:gd name="T6" fmla="*/ 63 w 63"/>
                <a:gd name="T7" fmla="*/ 31 h 63"/>
                <a:gd name="T8" fmla="*/ 31 w 63"/>
                <a:gd name="T9" fmla="*/ 63 h 63"/>
                <a:gd name="T10" fmla="*/ 31 w 63"/>
                <a:gd name="T11" fmla="*/ 27 h 63"/>
                <a:gd name="T12" fmla="*/ 27 w 63"/>
                <a:gd name="T13" fmla="*/ 31 h 63"/>
                <a:gd name="T14" fmla="*/ 35 w 63"/>
                <a:gd name="T15" fmla="*/ 31 h 63"/>
                <a:gd name="T16" fmla="*/ 31 w 63"/>
                <a:gd name="T17" fmla="*/ 27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" h="63">
                  <a:moveTo>
                    <a:pt x="31" y="63"/>
                  </a:moveTo>
                  <a:cubicBezTo>
                    <a:pt x="14" y="63"/>
                    <a:pt x="0" y="49"/>
                    <a:pt x="0" y="31"/>
                  </a:cubicBezTo>
                  <a:cubicBezTo>
                    <a:pt x="0" y="14"/>
                    <a:pt x="14" y="0"/>
                    <a:pt x="31" y="0"/>
                  </a:cubicBezTo>
                  <a:cubicBezTo>
                    <a:pt x="49" y="0"/>
                    <a:pt x="63" y="14"/>
                    <a:pt x="63" y="31"/>
                  </a:cubicBezTo>
                  <a:cubicBezTo>
                    <a:pt x="63" y="49"/>
                    <a:pt x="49" y="63"/>
                    <a:pt x="31" y="63"/>
                  </a:cubicBezTo>
                  <a:close/>
                  <a:moveTo>
                    <a:pt x="31" y="27"/>
                  </a:moveTo>
                  <a:cubicBezTo>
                    <a:pt x="29" y="27"/>
                    <a:pt x="27" y="29"/>
                    <a:pt x="27" y="31"/>
                  </a:cubicBezTo>
                  <a:cubicBezTo>
                    <a:pt x="27" y="36"/>
                    <a:pt x="35" y="36"/>
                    <a:pt x="35" y="31"/>
                  </a:cubicBezTo>
                  <a:cubicBezTo>
                    <a:pt x="35" y="29"/>
                    <a:pt x="33" y="27"/>
                    <a:pt x="31" y="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23" name="Freeform 49"/>
            <p:cNvSpPr>
              <a:spLocks/>
            </p:cNvSpPr>
            <p:nvPr/>
          </p:nvSpPr>
          <p:spPr bwMode="auto">
            <a:xfrm>
              <a:off x="8747125" y="1400175"/>
              <a:ext cx="77788" cy="58738"/>
            </a:xfrm>
            <a:custGeom>
              <a:avLst/>
              <a:gdLst>
                <a:gd name="T0" fmla="*/ 44 w 59"/>
                <a:gd name="T1" fmla="*/ 1 h 45"/>
                <a:gd name="T2" fmla="*/ 44 w 59"/>
                <a:gd name="T3" fmla="*/ 1 h 45"/>
                <a:gd name="T4" fmla="*/ 43 w 59"/>
                <a:gd name="T5" fmla="*/ 1 h 45"/>
                <a:gd name="T6" fmla="*/ 34 w 59"/>
                <a:gd name="T7" fmla="*/ 6 h 45"/>
                <a:gd name="T8" fmla="*/ 34 w 59"/>
                <a:gd name="T9" fmla="*/ 6 h 45"/>
                <a:gd name="T10" fmla="*/ 34 w 59"/>
                <a:gd name="T11" fmla="*/ 7 h 45"/>
                <a:gd name="T12" fmla="*/ 30 w 59"/>
                <a:gd name="T13" fmla="*/ 25 h 45"/>
                <a:gd name="T14" fmla="*/ 27 w 59"/>
                <a:gd name="T15" fmla="*/ 6 h 45"/>
                <a:gd name="T16" fmla="*/ 27 w 59"/>
                <a:gd name="T17" fmla="*/ 6 h 45"/>
                <a:gd name="T18" fmla="*/ 27 w 59"/>
                <a:gd name="T19" fmla="*/ 6 h 45"/>
                <a:gd name="T20" fmla="*/ 17 w 59"/>
                <a:gd name="T21" fmla="*/ 0 h 45"/>
                <a:gd name="T22" fmla="*/ 17 w 59"/>
                <a:gd name="T23" fmla="*/ 0 h 45"/>
                <a:gd name="T24" fmla="*/ 17 w 59"/>
                <a:gd name="T25" fmla="*/ 0 h 45"/>
                <a:gd name="T26" fmla="*/ 0 w 59"/>
                <a:gd name="T27" fmla="*/ 36 h 45"/>
                <a:gd name="T28" fmla="*/ 0 w 59"/>
                <a:gd name="T29" fmla="*/ 36 h 45"/>
                <a:gd name="T30" fmla="*/ 0 w 59"/>
                <a:gd name="T31" fmla="*/ 36 h 45"/>
                <a:gd name="T32" fmla="*/ 31 w 59"/>
                <a:gd name="T33" fmla="*/ 45 h 45"/>
                <a:gd name="T34" fmla="*/ 59 w 59"/>
                <a:gd name="T35" fmla="*/ 37 h 45"/>
                <a:gd name="T36" fmla="*/ 59 w 59"/>
                <a:gd name="T37" fmla="*/ 37 h 45"/>
                <a:gd name="T38" fmla="*/ 59 w 59"/>
                <a:gd name="T39" fmla="*/ 37 h 45"/>
                <a:gd name="T40" fmla="*/ 44 w 59"/>
                <a:gd name="T41" fmla="*/ 1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9" h="45">
                  <a:moveTo>
                    <a:pt x="44" y="1"/>
                  </a:moveTo>
                  <a:cubicBezTo>
                    <a:pt x="44" y="1"/>
                    <a:pt x="44" y="1"/>
                    <a:pt x="44" y="1"/>
                  </a:cubicBezTo>
                  <a:cubicBezTo>
                    <a:pt x="43" y="1"/>
                    <a:pt x="43" y="1"/>
                    <a:pt x="43" y="1"/>
                  </a:cubicBezTo>
                  <a:cubicBezTo>
                    <a:pt x="41" y="4"/>
                    <a:pt x="38" y="6"/>
                    <a:pt x="34" y="6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0" y="25"/>
                    <a:pt x="30" y="25"/>
                    <a:pt x="30" y="25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23" y="5"/>
                    <a:pt x="20" y="3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7"/>
                    <a:pt x="1" y="21"/>
                    <a:pt x="0" y="36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9" y="42"/>
                    <a:pt x="20" y="45"/>
                    <a:pt x="31" y="45"/>
                  </a:cubicBezTo>
                  <a:cubicBezTo>
                    <a:pt x="41" y="45"/>
                    <a:pt x="51" y="42"/>
                    <a:pt x="59" y="37"/>
                  </a:cubicBezTo>
                  <a:cubicBezTo>
                    <a:pt x="59" y="37"/>
                    <a:pt x="59" y="37"/>
                    <a:pt x="59" y="37"/>
                  </a:cubicBezTo>
                  <a:cubicBezTo>
                    <a:pt x="59" y="37"/>
                    <a:pt x="59" y="37"/>
                    <a:pt x="59" y="37"/>
                  </a:cubicBezTo>
                  <a:cubicBezTo>
                    <a:pt x="59" y="22"/>
                    <a:pt x="53" y="8"/>
                    <a:pt x="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24" name="Oval 50"/>
            <p:cNvSpPr>
              <a:spLocks noChangeArrowheads="1"/>
            </p:cNvSpPr>
            <p:nvPr/>
          </p:nvSpPr>
          <p:spPr bwMode="auto">
            <a:xfrm>
              <a:off x="8764588" y="1360488"/>
              <a:ext cx="46038" cy="4445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25" name="Freeform 51"/>
            <p:cNvSpPr>
              <a:spLocks/>
            </p:cNvSpPr>
            <p:nvPr/>
          </p:nvSpPr>
          <p:spPr bwMode="auto">
            <a:xfrm>
              <a:off x="8910638" y="1400175"/>
              <a:ext cx="76200" cy="58738"/>
            </a:xfrm>
            <a:custGeom>
              <a:avLst/>
              <a:gdLst>
                <a:gd name="T0" fmla="*/ 44 w 59"/>
                <a:gd name="T1" fmla="*/ 1 h 45"/>
                <a:gd name="T2" fmla="*/ 44 w 59"/>
                <a:gd name="T3" fmla="*/ 1 h 45"/>
                <a:gd name="T4" fmla="*/ 43 w 59"/>
                <a:gd name="T5" fmla="*/ 1 h 45"/>
                <a:gd name="T6" fmla="*/ 34 w 59"/>
                <a:gd name="T7" fmla="*/ 6 h 45"/>
                <a:gd name="T8" fmla="*/ 34 w 59"/>
                <a:gd name="T9" fmla="*/ 6 h 45"/>
                <a:gd name="T10" fmla="*/ 34 w 59"/>
                <a:gd name="T11" fmla="*/ 7 h 45"/>
                <a:gd name="T12" fmla="*/ 30 w 59"/>
                <a:gd name="T13" fmla="*/ 38 h 45"/>
                <a:gd name="T14" fmla="*/ 27 w 59"/>
                <a:gd name="T15" fmla="*/ 6 h 45"/>
                <a:gd name="T16" fmla="*/ 27 w 59"/>
                <a:gd name="T17" fmla="*/ 6 h 45"/>
                <a:gd name="T18" fmla="*/ 27 w 59"/>
                <a:gd name="T19" fmla="*/ 6 h 45"/>
                <a:gd name="T20" fmla="*/ 17 w 59"/>
                <a:gd name="T21" fmla="*/ 0 h 45"/>
                <a:gd name="T22" fmla="*/ 17 w 59"/>
                <a:gd name="T23" fmla="*/ 0 h 45"/>
                <a:gd name="T24" fmla="*/ 17 w 59"/>
                <a:gd name="T25" fmla="*/ 0 h 45"/>
                <a:gd name="T26" fmla="*/ 0 w 59"/>
                <a:gd name="T27" fmla="*/ 36 h 45"/>
                <a:gd name="T28" fmla="*/ 0 w 59"/>
                <a:gd name="T29" fmla="*/ 36 h 45"/>
                <a:gd name="T30" fmla="*/ 0 w 59"/>
                <a:gd name="T31" fmla="*/ 36 h 45"/>
                <a:gd name="T32" fmla="*/ 31 w 59"/>
                <a:gd name="T33" fmla="*/ 45 h 45"/>
                <a:gd name="T34" fmla="*/ 59 w 59"/>
                <a:gd name="T35" fmla="*/ 37 h 45"/>
                <a:gd name="T36" fmla="*/ 59 w 59"/>
                <a:gd name="T37" fmla="*/ 37 h 45"/>
                <a:gd name="T38" fmla="*/ 59 w 59"/>
                <a:gd name="T39" fmla="*/ 37 h 45"/>
                <a:gd name="T40" fmla="*/ 44 w 59"/>
                <a:gd name="T41" fmla="*/ 1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9" h="45">
                  <a:moveTo>
                    <a:pt x="44" y="1"/>
                  </a:moveTo>
                  <a:cubicBezTo>
                    <a:pt x="44" y="1"/>
                    <a:pt x="44" y="1"/>
                    <a:pt x="44" y="1"/>
                  </a:cubicBezTo>
                  <a:cubicBezTo>
                    <a:pt x="43" y="1"/>
                    <a:pt x="43" y="1"/>
                    <a:pt x="43" y="1"/>
                  </a:cubicBezTo>
                  <a:cubicBezTo>
                    <a:pt x="41" y="4"/>
                    <a:pt x="38" y="6"/>
                    <a:pt x="34" y="6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26"/>
                    <a:pt x="32" y="38"/>
                    <a:pt x="30" y="38"/>
                  </a:cubicBezTo>
                  <a:cubicBezTo>
                    <a:pt x="29" y="38"/>
                    <a:pt x="27" y="26"/>
                    <a:pt x="27" y="6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23" y="5"/>
                    <a:pt x="20" y="3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7"/>
                    <a:pt x="1" y="21"/>
                    <a:pt x="0" y="36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10" y="42"/>
                    <a:pt x="20" y="45"/>
                    <a:pt x="31" y="45"/>
                  </a:cubicBezTo>
                  <a:cubicBezTo>
                    <a:pt x="41" y="45"/>
                    <a:pt x="51" y="42"/>
                    <a:pt x="59" y="37"/>
                  </a:cubicBezTo>
                  <a:cubicBezTo>
                    <a:pt x="59" y="37"/>
                    <a:pt x="59" y="37"/>
                    <a:pt x="59" y="37"/>
                  </a:cubicBezTo>
                  <a:cubicBezTo>
                    <a:pt x="59" y="37"/>
                    <a:pt x="59" y="37"/>
                    <a:pt x="59" y="37"/>
                  </a:cubicBezTo>
                  <a:cubicBezTo>
                    <a:pt x="59" y="22"/>
                    <a:pt x="53" y="8"/>
                    <a:pt x="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26" name="Freeform 52"/>
            <p:cNvSpPr>
              <a:spLocks/>
            </p:cNvSpPr>
            <p:nvPr/>
          </p:nvSpPr>
          <p:spPr bwMode="auto">
            <a:xfrm>
              <a:off x="8888413" y="1376363"/>
              <a:ext cx="117475" cy="101600"/>
            </a:xfrm>
            <a:custGeom>
              <a:avLst/>
              <a:gdLst>
                <a:gd name="T0" fmla="*/ 47 w 89"/>
                <a:gd name="T1" fmla="*/ 77 h 77"/>
                <a:gd name="T2" fmla="*/ 10 w 89"/>
                <a:gd name="T3" fmla="*/ 67 h 77"/>
                <a:gd name="T4" fmla="*/ 0 w 89"/>
                <a:gd name="T5" fmla="*/ 63 h 77"/>
                <a:gd name="T6" fmla="*/ 3 w 89"/>
                <a:gd name="T7" fmla="*/ 52 h 77"/>
                <a:gd name="T8" fmla="*/ 25 w 89"/>
                <a:gd name="T9" fmla="*/ 7 h 77"/>
                <a:gd name="T10" fmla="*/ 36 w 89"/>
                <a:gd name="T11" fmla="*/ 0 h 77"/>
                <a:gd name="T12" fmla="*/ 44 w 89"/>
                <a:gd name="T13" fmla="*/ 9 h 77"/>
                <a:gd name="T14" fmla="*/ 46 w 89"/>
                <a:gd name="T15" fmla="*/ 11 h 77"/>
                <a:gd name="T16" fmla="*/ 47 w 89"/>
                <a:gd name="T17" fmla="*/ 11 h 77"/>
                <a:gd name="T18" fmla="*/ 47 w 89"/>
                <a:gd name="T19" fmla="*/ 11 h 77"/>
                <a:gd name="T20" fmla="*/ 49 w 89"/>
                <a:gd name="T21" fmla="*/ 10 h 77"/>
                <a:gd name="T22" fmla="*/ 58 w 89"/>
                <a:gd name="T23" fmla="*/ 0 h 77"/>
                <a:gd name="T24" fmla="*/ 68 w 89"/>
                <a:gd name="T25" fmla="*/ 8 h 77"/>
                <a:gd name="T26" fmla="*/ 89 w 89"/>
                <a:gd name="T27" fmla="*/ 55 h 77"/>
                <a:gd name="T28" fmla="*/ 89 w 89"/>
                <a:gd name="T29" fmla="*/ 65 h 77"/>
                <a:gd name="T30" fmla="*/ 81 w 89"/>
                <a:gd name="T31" fmla="*/ 68 h 77"/>
                <a:gd name="T32" fmla="*/ 47 w 89"/>
                <a:gd name="T33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9" h="77">
                  <a:moveTo>
                    <a:pt x="47" y="77"/>
                  </a:moveTo>
                  <a:cubicBezTo>
                    <a:pt x="34" y="77"/>
                    <a:pt x="21" y="73"/>
                    <a:pt x="10" y="67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3" y="52"/>
                    <a:pt x="3" y="52"/>
                    <a:pt x="3" y="52"/>
                  </a:cubicBezTo>
                  <a:cubicBezTo>
                    <a:pt x="4" y="33"/>
                    <a:pt x="12" y="16"/>
                    <a:pt x="25" y="7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44" y="9"/>
                    <a:pt x="44" y="9"/>
                    <a:pt x="44" y="9"/>
                  </a:cubicBezTo>
                  <a:cubicBezTo>
                    <a:pt x="44" y="10"/>
                    <a:pt x="45" y="11"/>
                    <a:pt x="46" y="11"/>
                  </a:cubicBezTo>
                  <a:cubicBezTo>
                    <a:pt x="47" y="11"/>
                    <a:pt x="47" y="11"/>
                    <a:pt x="47" y="11"/>
                  </a:cubicBezTo>
                  <a:cubicBezTo>
                    <a:pt x="47" y="11"/>
                    <a:pt x="47" y="11"/>
                    <a:pt x="47" y="11"/>
                  </a:cubicBezTo>
                  <a:cubicBezTo>
                    <a:pt x="48" y="11"/>
                    <a:pt x="49" y="10"/>
                    <a:pt x="49" y="10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68" y="8"/>
                    <a:pt x="68" y="8"/>
                    <a:pt x="68" y="8"/>
                  </a:cubicBezTo>
                  <a:cubicBezTo>
                    <a:pt x="81" y="18"/>
                    <a:pt x="89" y="35"/>
                    <a:pt x="89" y="55"/>
                  </a:cubicBezTo>
                  <a:cubicBezTo>
                    <a:pt x="89" y="65"/>
                    <a:pt x="89" y="65"/>
                    <a:pt x="89" y="65"/>
                  </a:cubicBezTo>
                  <a:cubicBezTo>
                    <a:pt x="81" y="68"/>
                    <a:pt x="81" y="68"/>
                    <a:pt x="81" y="68"/>
                  </a:cubicBezTo>
                  <a:cubicBezTo>
                    <a:pt x="71" y="74"/>
                    <a:pt x="59" y="77"/>
                    <a:pt x="47" y="7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27" name="Oval 53"/>
            <p:cNvSpPr>
              <a:spLocks noChangeArrowheads="1"/>
            </p:cNvSpPr>
            <p:nvPr/>
          </p:nvSpPr>
          <p:spPr bwMode="auto">
            <a:xfrm>
              <a:off x="8926513" y="1360488"/>
              <a:ext cx="46038" cy="4445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28" name="Freeform 54"/>
            <p:cNvSpPr>
              <a:spLocks noEditPoints="1"/>
            </p:cNvSpPr>
            <p:nvPr/>
          </p:nvSpPr>
          <p:spPr bwMode="auto">
            <a:xfrm>
              <a:off x="8909050" y="1341438"/>
              <a:ext cx="82550" cy="82550"/>
            </a:xfrm>
            <a:custGeom>
              <a:avLst/>
              <a:gdLst>
                <a:gd name="T0" fmla="*/ 31 w 63"/>
                <a:gd name="T1" fmla="*/ 63 h 63"/>
                <a:gd name="T2" fmla="*/ 0 w 63"/>
                <a:gd name="T3" fmla="*/ 31 h 63"/>
                <a:gd name="T4" fmla="*/ 31 w 63"/>
                <a:gd name="T5" fmla="*/ 0 h 63"/>
                <a:gd name="T6" fmla="*/ 63 w 63"/>
                <a:gd name="T7" fmla="*/ 31 h 63"/>
                <a:gd name="T8" fmla="*/ 31 w 63"/>
                <a:gd name="T9" fmla="*/ 63 h 63"/>
                <a:gd name="T10" fmla="*/ 31 w 63"/>
                <a:gd name="T11" fmla="*/ 27 h 63"/>
                <a:gd name="T12" fmla="*/ 27 w 63"/>
                <a:gd name="T13" fmla="*/ 31 h 63"/>
                <a:gd name="T14" fmla="*/ 35 w 63"/>
                <a:gd name="T15" fmla="*/ 31 h 63"/>
                <a:gd name="T16" fmla="*/ 31 w 63"/>
                <a:gd name="T17" fmla="*/ 27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" h="63">
                  <a:moveTo>
                    <a:pt x="31" y="63"/>
                  </a:moveTo>
                  <a:cubicBezTo>
                    <a:pt x="14" y="63"/>
                    <a:pt x="0" y="49"/>
                    <a:pt x="0" y="31"/>
                  </a:cubicBezTo>
                  <a:cubicBezTo>
                    <a:pt x="0" y="14"/>
                    <a:pt x="14" y="0"/>
                    <a:pt x="31" y="0"/>
                  </a:cubicBezTo>
                  <a:cubicBezTo>
                    <a:pt x="49" y="0"/>
                    <a:pt x="63" y="14"/>
                    <a:pt x="63" y="31"/>
                  </a:cubicBezTo>
                  <a:cubicBezTo>
                    <a:pt x="63" y="49"/>
                    <a:pt x="49" y="63"/>
                    <a:pt x="31" y="63"/>
                  </a:cubicBezTo>
                  <a:close/>
                  <a:moveTo>
                    <a:pt x="31" y="27"/>
                  </a:moveTo>
                  <a:cubicBezTo>
                    <a:pt x="29" y="27"/>
                    <a:pt x="27" y="29"/>
                    <a:pt x="27" y="31"/>
                  </a:cubicBezTo>
                  <a:cubicBezTo>
                    <a:pt x="27" y="36"/>
                    <a:pt x="35" y="36"/>
                    <a:pt x="35" y="31"/>
                  </a:cubicBezTo>
                  <a:cubicBezTo>
                    <a:pt x="35" y="29"/>
                    <a:pt x="33" y="27"/>
                    <a:pt x="31" y="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29" name="Freeform 55"/>
            <p:cNvSpPr>
              <a:spLocks/>
            </p:cNvSpPr>
            <p:nvPr/>
          </p:nvSpPr>
          <p:spPr bwMode="auto">
            <a:xfrm>
              <a:off x="8910638" y="1400175"/>
              <a:ext cx="76200" cy="58738"/>
            </a:xfrm>
            <a:custGeom>
              <a:avLst/>
              <a:gdLst>
                <a:gd name="T0" fmla="*/ 44 w 59"/>
                <a:gd name="T1" fmla="*/ 1 h 45"/>
                <a:gd name="T2" fmla="*/ 44 w 59"/>
                <a:gd name="T3" fmla="*/ 1 h 45"/>
                <a:gd name="T4" fmla="*/ 43 w 59"/>
                <a:gd name="T5" fmla="*/ 1 h 45"/>
                <a:gd name="T6" fmla="*/ 34 w 59"/>
                <a:gd name="T7" fmla="*/ 6 h 45"/>
                <a:gd name="T8" fmla="*/ 34 w 59"/>
                <a:gd name="T9" fmla="*/ 6 h 45"/>
                <a:gd name="T10" fmla="*/ 34 w 59"/>
                <a:gd name="T11" fmla="*/ 7 h 45"/>
                <a:gd name="T12" fmla="*/ 30 w 59"/>
                <a:gd name="T13" fmla="*/ 25 h 45"/>
                <a:gd name="T14" fmla="*/ 27 w 59"/>
                <a:gd name="T15" fmla="*/ 6 h 45"/>
                <a:gd name="T16" fmla="*/ 27 w 59"/>
                <a:gd name="T17" fmla="*/ 6 h 45"/>
                <a:gd name="T18" fmla="*/ 27 w 59"/>
                <a:gd name="T19" fmla="*/ 6 h 45"/>
                <a:gd name="T20" fmla="*/ 17 w 59"/>
                <a:gd name="T21" fmla="*/ 0 h 45"/>
                <a:gd name="T22" fmla="*/ 17 w 59"/>
                <a:gd name="T23" fmla="*/ 0 h 45"/>
                <a:gd name="T24" fmla="*/ 17 w 59"/>
                <a:gd name="T25" fmla="*/ 0 h 45"/>
                <a:gd name="T26" fmla="*/ 0 w 59"/>
                <a:gd name="T27" fmla="*/ 36 h 45"/>
                <a:gd name="T28" fmla="*/ 0 w 59"/>
                <a:gd name="T29" fmla="*/ 36 h 45"/>
                <a:gd name="T30" fmla="*/ 0 w 59"/>
                <a:gd name="T31" fmla="*/ 36 h 45"/>
                <a:gd name="T32" fmla="*/ 31 w 59"/>
                <a:gd name="T33" fmla="*/ 45 h 45"/>
                <a:gd name="T34" fmla="*/ 59 w 59"/>
                <a:gd name="T35" fmla="*/ 37 h 45"/>
                <a:gd name="T36" fmla="*/ 59 w 59"/>
                <a:gd name="T37" fmla="*/ 37 h 45"/>
                <a:gd name="T38" fmla="*/ 59 w 59"/>
                <a:gd name="T39" fmla="*/ 37 h 45"/>
                <a:gd name="T40" fmla="*/ 44 w 59"/>
                <a:gd name="T41" fmla="*/ 1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9" h="45">
                  <a:moveTo>
                    <a:pt x="44" y="1"/>
                  </a:moveTo>
                  <a:cubicBezTo>
                    <a:pt x="44" y="1"/>
                    <a:pt x="44" y="1"/>
                    <a:pt x="44" y="1"/>
                  </a:cubicBezTo>
                  <a:cubicBezTo>
                    <a:pt x="43" y="1"/>
                    <a:pt x="43" y="1"/>
                    <a:pt x="43" y="1"/>
                  </a:cubicBezTo>
                  <a:cubicBezTo>
                    <a:pt x="41" y="4"/>
                    <a:pt x="38" y="6"/>
                    <a:pt x="34" y="6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0" y="25"/>
                    <a:pt x="30" y="25"/>
                    <a:pt x="30" y="25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23" y="5"/>
                    <a:pt x="20" y="3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7"/>
                    <a:pt x="1" y="21"/>
                    <a:pt x="0" y="36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10" y="42"/>
                    <a:pt x="20" y="45"/>
                    <a:pt x="31" y="45"/>
                  </a:cubicBezTo>
                  <a:cubicBezTo>
                    <a:pt x="41" y="45"/>
                    <a:pt x="51" y="42"/>
                    <a:pt x="59" y="37"/>
                  </a:cubicBezTo>
                  <a:cubicBezTo>
                    <a:pt x="59" y="37"/>
                    <a:pt x="59" y="37"/>
                    <a:pt x="59" y="37"/>
                  </a:cubicBezTo>
                  <a:cubicBezTo>
                    <a:pt x="59" y="37"/>
                    <a:pt x="59" y="37"/>
                    <a:pt x="59" y="37"/>
                  </a:cubicBezTo>
                  <a:cubicBezTo>
                    <a:pt x="59" y="22"/>
                    <a:pt x="53" y="8"/>
                    <a:pt x="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30" name="Oval 56"/>
            <p:cNvSpPr>
              <a:spLocks noChangeArrowheads="1"/>
            </p:cNvSpPr>
            <p:nvPr/>
          </p:nvSpPr>
          <p:spPr bwMode="auto">
            <a:xfrm>
              <a:off x="8926513" y="1360488"/>
              <a:ext cx="46038" cy="4445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31" name="Freeform 57"/>
            <p:cNvSpPr>
              <a:spLocks/>
            </p:cNvSpPr>
            <p:nvPr/>
          </p:nvSpPr>
          <p:spPr bwMode="auto">
            <a:xfrm>
              <a:off x="8715375" y="1198563"/>
              <a:ext cx="76200" cy="58738"/>
            </a:xfrm>
            <a:custGeom>
              <a:avLst/>
              <a:gdLst>
                <a:gd name="T0" fmla="*/ 43 w 59"/>
                <a:gd name="T1" fmla="*/ 1 h 45"/>
                <a:gd name="T2" fmla="*/ 43 w 59"/>
                <a:gd name="T3" fmla="*/ 0 h 45"/>
                <a:gd name="T4" fmla="*/ 43 w 59"/>
                <a:gd name="T5" fmla="*/ 1 h 45"/>
                <a:gd name="T6" fmla="*/ 34 w 59"/>
                <a:gd name="T7" fmla="*/ 6 h 45"/>
                <a:gd name="T8" fmla="*/ 33 w 59"/>
                <a:gd name="T9" fmla="*/ 6 h 45"/>
                <a:gd name="T10" fmla="*/ 33 w 59"/>
                <a:gd name="T11" fmla="*/ 6 h 45"/>
                <a:gd name="T12" fmla="*/ 30 w 59"/>
                <a:gd name="T13" fmla="*/ 38 h 45"/>
                <a:gd name="T14" fmla="*/ 27 w 59"/>
                <a:gd name="T15" fmla="*/ 6 h 45"/>
                <a:gd name="T16" fmla="*/ 27 w 59"/>
                <a:gd name="T17" fmla="*/ 6 h 45"/>
                <a:gd name="T18" fmla="*/ 27 w 59"/>
                <a:gd name="T19" fmla="*/ 6 h 45"/>
                <a:gd name="T20" fmla="*/ 17 w 59"/>
                <a:gd name="T21" fmla="*/ 0 h 45"/>
                <a:gd name="T22" fmla="*/ 17 w 59"/>
                <a:gd name="T23" fmla="*/ 0 h 45"/>
                <a:gd name="T24" fmla="*/ 17 w 59"/>
                <a:gd name="T25" fmla="*/ 0 h 45"/>
                <a:gd name="T26" fmla="*/ 0 w 59"/>
                <a:gd name="T27" fmla="*/ 36 h 45"/>
                <a:gd name="T28" fmla="*/ 0 w 59"/>
                <a:gd name="T29" fmla="*/ 36 h 45"/>
                <a:gd name="T30" fmla="*/ 0 w 59"/>
                <a:gd name="T31" fmla="*/ 36 h 45"/>
                <a:gd name="T32" fmla="*/ 30 w 59"/>
                <a:gd name="T33" fmla="*/ 45 h 45"/>
                <a:gd name="T34" fmla="*/ 59 w 59"/>
                <a:gd name="T35" fmla="*/ 37 h 45"/>
                <a:gd name="T36" fmla="*/ 59 w 59"/>
                <a:gd name="T37" fmla="*/ 37 h 45"/>
                <a:gd name="T38" fmla="*/ 59 w 59"/>
                <a:gd name="T39" fmla="*/ 37 h 45"/>
                <a:gd name="T40" fmla="*/ 43 w 59"/>
                <a:gd name="T41" fmla="*/ 1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9" h="45">
                  <a:moveTo>
                    <a:pt x="43" y="1"/>
                  </a:moveTo>
                  <a:cubicBezTo>
                    <a:pt x="43" y="0"/>
                    <a:pt x="43" y="0"/>
                    <a:pt x="43" y="0"/>
                  </a:cubicBezTo>
                  <a:cubicBezTo>
                    <a:pt x="43" y="1"/>
                    <a:pt x="43" y="1"/>
                    <a:pt x="43" y="1"/>
                  </a:cubicBezTo>
                  <a:cubicBezTo>
                    <a:pt x="41" y="3"/>
                    <a:pt x="37" y="5"/>
                    <a:pt x="34" y="6"/>
                  </a:cubicBezTo>
                  <a:cubicBezTo>
                    <a:pt x="33" y="6"/>
                    <a:pt x="33" y="6"/>
                    <a:pt x="33" y="6"/>
                  </a:cubicBezTo>
                  <a:cubicBezTo>
                    <a:pt x="33" y="6"/>
                    <a:pt x="33" y="6"/>
                    <a:pt x="33" y="6"/>
                  </a:cubicBezTo>
                  <a:cubicBezTo>
                    <a:pt x="33" y="25"/>
                    <a:pt x="32" y="38"/>
                    <a:pt x="30" y="38"/>
                  </a:cubicBezTo>
                  <a:cubicBezTo>
                    <a:pt x="29" y="38"/>
                    <a:pt x="27" y="25"/>
                    <a:pt x="27" y="6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23" y="5"/>
                    <a:pt x="19" y="3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6"/>
                    <a:pt x="1" y="20"/>
                    <a:pt x="0" y="36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9" y="42"/>
                    <a:pt x="20" y="45"/>
                    <a:pt x="30" y="45"/>
                  </a:cubicBezTo>
                  <a:cubicBezTo>
                    <a:pt x="40" y="45"/>
                    <a:pt x="50" y="42"/>
                    <a:pt x="59" y="37"/>
                  </a:cubicBezTo>
                  <a:cubicBezTo>
                    <a:pt x="59" y="37"/>
                    <a:pt x="59" y="37"/>
                    <a:pt x="59" y="37"/>
                  </a:cubicBezTo>
                  <a:cubicBezTo>
                    <a:pt x="59" y="37"/>
                    <a:pt x="59" y="37"/>
                    <a:pt x="59" y="37"/>
                  </a:cubicBezTo>
                  <a:cubicBezTo>
                    <a:pt x="59" y="22"/>
                    <a:pt x="53" y="8"/>
                    <a:pt x="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32" name="Freeform 58"/>
            <p:cNvSpPr>
              <a:spLocks/>
            </p:cNvSpPr>
            <p:nvPr/>
          </p:nvSpPr>
          <p:spPr bwMode="auto">
            <a:xfrm>
              <a:off x="8696325" y="1171575"/>
              <a:ext cx="114300" cy="103188"/>
            </a:xfrm>
            <a:custGeom>
              <a:avLst/>
              <a:gdLst>
                <a:gd name="T0" fmla="*/ 44 w 87"/>
                <a:gd name="T1" fmla="*/ 78 h 78"/>
                <a:gd name="T2" fmla="*/ 8 w 87"/>
                <a:gd name="T3" fmla="*/ 68 h 78"/>
                <a:gd name="T4" fmla="*/ 0 w 87"/>
                <a:gd name="T5" fmla="*/ 65 h 78"/>
                <a:gd name="T6" fmla="*/ 0 w 87"/>
                <a:gd name="T7" fmla="*/ 56 h 78"/>
                <a:gd name="T8" fmla="*/ 23 w 87"/>
                <a:gd name="T9" fmla="*/ 8 h 78"/>
                <a:gd name="T10" fmla="*/ 33 w 87"/>
                <a:gd name="T11" fmla="*/ 2 h 78"/>
                <a:gd name="T12" fmla="*/ 41 w 87"/>
                <a:gd name="T13" fmla="*/ 10 h 78"/>
                <a:gd name="T14" fmla="*/ 44 w 87"/>
                <a:gd name="T15" fmla="*/ 12 h 78"/>
                <a:gd name="T16" fmla="*/ 44 w 87"/>
                <a:gd name="T17" fmla="*/ 13 h 78"/>
                <a:gd name="T18" fmla="*/ 46 w 87"/>
                <a:gd name="T19" fmla="*/ 12 h 78"/>
                <a:gd name="T20" fmla="*/ 47 w 87"/>
                <a:gd name="T21" fmla="*/ 11 h 78"/>
                <a:gd name="T22" fmla="*/ 57 w 87"/>
                <a:gd name="T23" fmla="*/ 0 h 78"/>
                <a:gd name="T24" fmla="*/ 67 w 87"/>
                <a:gd name="T25" fmla="*/ 11 h 78"/>
                <a:gd name="T26" fmla="*/ 87 w 87"/>
                <a:gd name="T27" fmla="*/ 56 h 78"/>
                <a:gd name="T28" fmla="*/ 87 w 87"/>
                <a:gd name="T29" fmla="*/ 65 h 78"/>
                <a:gd name="T30" fmla="*/ 79 w 87"/>
                <a:gd name="T31" fmla="*/ 69 h 78"/>
                <a:gd name="T32" fmla="*/ 44 w 87"/>
                <a:gd name="T33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7" h="78">
                  <a:moveTo>
                    <a:pt x="44" y="78"/>
                  </a:moveTo>
                  <a:cubicBezTo>
                    <a:pt x="31" y="78"/>
                    <a:pt x="19" y="75"/>
                    <a:pt x="8" y="68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1" y="35"/>
                    <a:pt x="10" y="18"/>
                    <a:pt x="23" y="8"/>
                  </a:cubicBezTo>
                  <a:cubicBezTo>
                    <a:pt x="33" y="2"/>
                    <a:pt x="33" y="2"/>
                    <a:pt x="33" y="2"/>
                  </a:cubicBezTo>
                  <a:cubicBezTo>
                    <a:pt x="41" y="10"/>
                    <a:pt x="41" y="10"/>
                    <a:pt x="41" y="10"/>
                  </a:cubicBezTo>
                  <a:cubicBezTo>
                    <a:pt x="42" y="12"/>
                    <a:pt x="43" y="12"/>
                    <a:pt x="44" y="12"/>
                  </a:cubicBezTo>
                  <a:cubicBezTo>
                    <a:pt x="44" y="13"/>
                    <a:pt x="44" y="13"/>
                    <a:pt x="44" y="13"/>
                  </a:cubicBezTo>
                  <a:cubicBezTo>
                    <a:pt x="46" y="12"/>
                    <a:pt x="46" y="12"/>
                    <a:pt x="46" y="12"/>
                  </a:cubicBezTo>
                  <a:cubicBezTo>
                    <a:pt x="46" y="12"/>
                    <a:pt x="46" y="12"/>
                    <a:pt x="47" y="11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67" y="11"/>
                    <a:pt x="67" y="11"/>
                    <a:pt x="67" y="11"/>
                  </a:cubicBezTo>
                  <a:cubicBezTo>
                    <a:pt x="79" y="20"/>
                    <a:pt x="86" y="37"/>
                    <a:pt x="87" y="56"/>
                  </a:cubicBezTo>
                  <a:cubicBezTo>
                    <a:pt x="87" y="65"/>
                    <a:pt x="87" y="65"/>
                    <a:pt x="87" y="65"/>
                  </a:cubicBezTo>
                  <a:cubicBezTo>
                    <a:pt x="79" y="69"/>
                    <a:pt x="79" y="69"/>
                    <a:pt x="79" y="69"/>
                  </a:cubicBezTo>
                  <a:cubicBezTo>
                    <a:pt x="69" y="75"/>
                    <a:pt x="57" y="78"/>
                    <a:pt x="44" y="7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33" name="Oval 59"/>
            <p:cNvSpPr>
              <a:spLocks noChangeArrowheads="1"/>
            </p:cNvSpPr>
            <p:nvPr/>
          </p:nvSpPr>
          <p:spPr bwMode="auto">
            <a:xfrm>
              <a:off x="8729663" y="1155700"/>
              <a:ext cx="47625" cy="4603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34" name="Freeform 60"/>
            <p:cNvSpPr>
              <a:spLocks noEditPoints="1"/>
            </p:cNvSpPr>
            <p:nvPr/>
          </p:nvSpPr>
          <p:spPr bwMode="auto">
            <a:xfrm>
              <a:off x="8713788" y="1139825"/>
              <a:ext cx="80963" cy="80963"/>
            </a:xfrm>
            <a:custGeom>
              <a:avLst/>
              <a:gdLst>
                <a:gd name="T0" fmla="*/ 31 w 62"/>
                <a:gd name="T1" fmla="*/ 62 h 62"/>
                <a:gd name="T2" fmla="*/ 0 w 62"/>
                <a:gd name="T3" fmla="*/ 31 h 62"/>
                <a:gd name="T4" fmla="*/ 31 w 62"/>
                <a:gd name="T5" fmla="*/ 0 h 62"/>
                <a:gd name="T6" fmla="*/ 62 w 62"/>
                <a:gd name="T7" fmla="*/ 31 h 62"/>
                <a:gd name="T8" fmla="*/ 31 w 62"/>
                <a:gd name="T9" fmla="*/ 62 h 62"/>
                <a:gd name="T10" fmla="*/ 31 w 62"/>
                <a:gd name="T11" fmla="*/ 27 h 62"/>
                <a:gd name="T12" fmla="*/ 27 w 62"/>
                <a:gd name="T13" fmla="*/ 31 h 62"/>
                <a:gd name="T14" fmla="*/ 35 w 62"/>
                <a:gd name="T15" fmla="*/ 31 h 62"/>
                <a:gd name="T16" fmla="*/ 31 w 62"/>
                <a:gd name="T17" fmla="*/ 27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" h="62">
                  <a:moveTo>
                    <a:pt x="31" y="62"/>
                  </a:moveTo>
                  <a:cubicBezTo>
                    <a:pt x="14" y="62"/>
                    <a:pt x="0" y="48"/>
                    <a:pt x="0" y="31"/>
                  </a:cubicBezTo>
                  <a:cubicBezTo>
                    <a:pt x="0" y="14"/>
                    <a:pt x="14" y="0"/>
                    <a:pt x="31" y="0"/>
                  </a:cubicBezTo>
                  <a:cubicBezTo>
                    <a:pt x="48" y="0"/>
                    <a:pt x="62" y="14"/>
                    <a:pt x="62" y="31"/>
                  </a:cubicBezTo>
                  <a:cubicBezTo>
                    <a:pt x="62" y="48"/>
                    <a:pt x="48" y="62"/>
                    <a:pt x="31" y="62"/>
                  </a:cubicBezTo>
                  <a:close/>
                  <a:moveTo>
                    <a:pt x="31" y="27"/>
                  </a:moveTo>
                  <a:cubicBezTo>
                    <a:pt x="29" y="27"/>
                    <a:pt x="27" y="29"/>
                    <a:pt x="27" y="31"/>
                  </a:cubicBezTo>
                  <a:cubicBezTo>
                    <a:pt x="27" y="35"/>
                    <a:pt x="35" y="35"/>
                    <a:pt x="35" y="31"/>
                  </a:cubicBezTo>
                  <a:cubicBezTo>
                    <a:pt x="35" y="29"/>
                    <a:pt x="33" y="27"/>
                    <a:pt x="31" y="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35" name="Freeform 61"/>
            <p:cNvSpPr>
              <a:spLocks/>
            </p:cNvSpPr>
            <p:nvPr/>
          </p:nvSpPr>
          <p:spPr bwMode="auto">
            <a:xfrm>
              <a:off x="8715375" y="1198563"/>
              <a:ext cx="76200" cy="58738"/>
            </a:xfrm>
            <a:custGeom>
              <a:avLst/>
              <a:gdLst>
                <a:gd name="T0" fmla="*/ 43 w 59"/>
                <a:gd name="T1" fmla="*/ 1 h 45"/>
                <a:gd name="T2" fmla="*/ 43 w 59"/>
                <a:gd name="T3" fmla="*/ 0 h 45"/>
                <a:gd name="T4" fmla="*/ 43 w 59"/>
                <a:gd name="T5" fmla="*/ 1 h 45"/>
                <a:gd name="T6" fmla="*/ 34 w 59"/>
                <a:gd name="T7" fmla="*/ 6 h 45"/>
                <a:gd name="T8" fmla="*/ 33 w 59"/>
                <a:gd name="T9" fmla="*/ 6 h 45"/>
                <a:gd name="T10" fmla="*/ 33 w 59"/>
                <a:gd name="T11" fmla="*/ 6 h 45"/>
                <a:gd name="T12" fmla="*/ 30 w 59"/>
                <a:gd name="T13" fmla="*/ 25 h 45"/>
                <a:gd name="T14" fmla="*/ 27 w 59"/>
                <a:gd name="T15" fmla="*/ 6 h 45"/>
                <a:gd name="T16" fmla="*/ 27 w 59"/>
                <a:gd name="T17" fmla="*/ 6 h 45"/>
                <a:gd name="T18" fmla="*/ 27 w 59"/>
                <a:gd name="T19" fmla="*/ 6 h 45"/>
                <a:gd name="T20" fmla="*/ 17 w 59"/>
                <a:gd name="T21" fmla="*/ 0 h 45"/>
                <a:gd name="T22" fmla="*/ 17 w 59"/>
                <a:gd name="T23" fmla="*/ 0 h 45"/>
                <a:gd name="T24" fmla="*/ 17 w 59"/>
                <a:gd name="T25" fmla="*/ 0 h 45"/>
                <a:gd name="T26" fmla="*/ 0 w 59"/>
                <a:gd name="T27" fmla="*/ 36 h 45"/>
                <a:gd name="T28" fmla="*/ 0 w 59"/>
                <a:gd name="T29" fmla="*/ 36 h 45"/>
                <a:gd name="T30" fmla="*/ 0 w 59"/>
                <a:gd name="T31" fmla="*/ 36 h 45"/>
                <a:gd name="T32" fmla="*/ 30 w 59"/>
                <a:gd name="T33" fmla="*/ 45 h 45"/>
                <a:gd name="T34" fmla="*/ 59 w 59"/>
                <a:gd name="T35" fmla="*/ 37 h 45"/>
                <a:gd name="T36" fmla="*/ 59 w 59"/>
                <a:gd name="T37" fmla="*/ 37 h 45"/>
                <a:gd name="T38" fmla="*/ 59 w 59"/>
                <a:gd name="T39" fmla="*/ 37 h 45"/>
                <a:gd name="T40" fmla="*/ 43 w 59"/>
                <a:gd name="T41" fmla="*/ 1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9" h="45">
                  <a:moveTo>
                    <a:pt x="43" y="1"/>
                  </a:moveTo>
                  <a:cubicBezTo>
                    <a:pt x="43" y="0"/>
                    <a:pt x="43" y="0"/>
                    <a:pt x="43" y="0"/>
                  </a:cubicBezTo>
                  <a:cubicBezTo>
                    <a:pt x="43" y="1"/>
                    <a:pt x="43" y="1"/>
                    <a:pt x="43" y="1"/>
                  </a:cubicBezTo>
                  <a:cubicBezTo>
                    <a:pt x="41" y="3"/>
                    <a:pt x="37" y="5"/>
                    <a:pt x="34" y="6"/>
                  </a:cubicBezTo>
                  <a:cubicBezTo>
                    <a:pt x="33" y="6"/>
                    <a:pt x="33" y="6"/>
                    <a:pt x="33" y="6"/>
                  </a:cubicBezTo>
                  <a:cubicBezTo>
                    <a:pt x="33" y="6"/>
                    <a:pt x="33" y="6"/>
                    <a:pt x="33" y="6"/>
                  </a:cubicBezTo>
                  <a:cubicBezTo>
                    <a:pt x="30" y="25"/>
                    <a:pt x="30" y="25"/>
                    <a:pt x="30" y="25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23" y="5"/>
                    <a:pt x="19" y="3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6"/>
                    <a:pt x="1" y="20"/>
                    <a:pt x="0" y="36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9" y="42"/>
                    <a:pt x="20" y="45"/>
                    <a:pt x="30" y="45"/>
                  </a:cubicBezTo>
                  <a:cubicBezTo>
                    <a:pt x="40" y="45"/>
                    <a:pt x="50" y="42"/>
                    <a:pt x="59" y="37"/>
                  </a:cubicBezTo>
                  <a:cubicBezTo>
                    <a:pt x="59" y="37"/>
                    <a:pt x="59" y="37"/>
                    <a:pt x="59" y="37"/>
                  </a:cubicBezTo>
                  <a:cubicBezTo>
                    <a:pt x="59" y="37"/>
                    <a:pt x="59" y="37"/>
                    <a:pt x="59" y="37"/>
                  </a:cubicBezTo>
                  <a:cubicBezTo>
                    <a:pt x="59" y="22"/>
                    <a:pt x="53" y="8"/>
                    <a:pt x="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36" name="Oval 62"/>
            <p:cNvSpPr>
              <a:spLocks noChangeArrowheads="1"/>
            </p:cNvSpPr>
            <p:nvPr/>
          </p:nvSpPr>
          <p:spPr bwMode="auto">
            <a:xfrm>
              <a:off x="8729663" y="1155700"/>
              <a:ext cx="47625" cy="4603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37" name="Freeform 63"/>
            <p:cNvSpPr>
              <a:spLocks/>
            </p:cNvSpPr>
            <p:nvPr/>
          </p:nvSpPr>
          <p:spPr bwMode="auto">
            <a:xfrm>
              <a:off x="8828088" y="1198563"/>
              <a:ext cx="77788" cy="58738"/>
            </a:xfrm>
            <a:custGeom>
              <a:avLst/>
              <a:gdLst>
                <a:gd name="T0" fmla="*/ 43 w 59"/>
                <a:gd name="T1" fmla="*/ 1 h 45"/>
                <a:gd name="T2" fmla="*/ 43 w 59"/>
                <a:gd name="T3" fmla="*/ 0 h 45"/>
                <a:gd name="T4" fmla="*/ 43 w 59"/>
                <a:gd name="T5" fmla="*/ 1 h 45"/>
                <a:gd name="T6" fmla="*/ 34 w 59"/>
                <a:gd name="T7" fmla="*/ 6 h 45"/>
                <a:gd name="T8" fmla="*/ 33 w 59"/>
                <a:gd name="T9" fmla="*/ 6 h 45"/>
                <a:gd name="T10" fmla="*/ 33 w 59"/>
                <a:gd name="T11" fmla="*/ 6 h 45"/>
                <a:gd name="T12" fmla="*/ 30 w 59"/>
                <a:gd name="T13" fmla="*/ 38 h 45"/>
                <a:gd name="T14" fmla="*/ 27 w 59"/>
                <a:gd name="T15" fmla="*/ 6 h 45"/>
                <a:gd name="T16" fmla="*/ 27 w 59"/>
                <a:gd name="T17" fmla="*/ 6 h 45"/>
                <a:gd name="T18" fmla="*/ 27 w 59"/>
                <a:gd name="T19" fmla="*/ 6 h 45"/>
                <a:gd name="T20" fmla="*/ 17 w 59"/>
                <a:gd name="T21" fmla="*/ 0 h 45"/>
                <a:gd name="T22" fmla="*/ 17 w 59"/>
                <a:gd name="T23" fmla="*/ 0 h 45"/>
                <a:gd name="T24" fmla="*/ 17 w 59"/>
                <a:gd name="T25" fmla="*/ 0 h 45"/>
                <a:gd name="T26" fmla="*/ 0 w 59"/>
                <a:gd name="T27" fmla="*/ 36 h 45"/>
                <a:gd name="T28" fmla="*/ 0 w 59"/>
                <a:gd name="T29" fmla="*/ 36 h 45"/>
                <a:gd name="T30" fmla="*/ 0 w 59"/>
                <a:gd name="T31" fmla="*/ 36 h 45"/>
                <a:gd name="T32" fmla="*/ 30 w 59"/>
                <a:gd name="T33" fmla="*/ 45 h 45"/>
                <a:gd name="T34" fmla="*/ 59 w 59"/>
                <a:gd name="T35" fmla="*/ 37 h 45"/>
                <a:gd name="T36" fmla="*/ 59 w 59"/>
                <a:gd name="T37" fmla="*/ 37 h 45"/>
                <a:gd name="T38" fmla="*/ 59 w 59"/>
                <a:gd name="T39" fmla="*/ 37 h 45"/>
                <a:gd name="T40" fmla="*/ 43 w 59"/>
                <a:gd name="T41" fmla="*/ 1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9" h="45">
                  <a:moveTo>
                    <a:pt x="43" y="1"/>
                  </a:moveTo>
                  <a:cubicBezTo>
                    <a:pt x="43" y="0"/>
                    <a:pt x="43" y="0"/>
                    <a:pt x="43" y="0"/>
                  </a:cubicBezTo>
                  <a:cubicBezTo>
                    <a:pt x="43" y="1"/>
                    <a:pt x="43" y="1"/>
                    <a:pt x="43" y="1"/>
                  </a:cubicBezTo>
                  <a:cubicBezTo>
                    <a:pt x="41" y="3"/>
                    <a:pt x="37" y="5"/>
                    <a:pt x="34" y="6"/>
                  </a:cubicBezTo>
                  <a:cubicBezTo>
                    <a:pt x="33" y="6"/>
                    <a:pt x="33" y="6"/>
                    <a:pt x="33" y="6"/>
                  </a:cubicBezTo>
                  <a:cubicBezTo>
                    <a:pt x="33" y="6"/>
                    <a:pt x="33" y="6"/>
                    <a:pt x="33" y="6"/>
                  </a:cubicBezTo>
                  <a:cubicBezTo>
                    <a:pt x="33" y="25"/>
                    <a:pt x="32" y="38"/>
                    <a:pt x="30" y="38"/>
                  </a:cubicBezTo>
                  <a:cubicBezTo>
                    <a:pt x="29" y="38"/>
                    <a:pt x="27" y="25"/>
                    <a:pt x="27" y="6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23" y="5"/>
                    <a:pt x="19" y="3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6"/>
                    <a:pt x="1" y="20"/>
                    <a:pt x="0" y="36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9" y="42"/>
                    <a:pt x="20" y="45"/>
                    <a:pt x="30" y="45"/>
                  </a:cubicBezTo>
                  <a:cubicBezTo>
                    <a:pt x="40" y="45"/>
                    <a:pt x="50" y="42"/>
                    <a:pt x="59" y="37"/>
                  </a:cubicBezTo>
                  <a:cubicBezTo>
                    <a:pt x="59" y="37"/>
                    <a:pt x="59" y="37"/>
                    <a:pt x="59" y="37"/>
                  </a:cubicBezTo>
                  <a:cubicBezTo>
                    <a:pt x="59" y="37"/>
                    <a:pt x="59" y="37"/>
                    <a:pt x="59" y="37"/>
                  </a:cubicBezTo>
                  <a:cubicBezTo>
                    <a:pt x="59" y="22"/>
                    <a:pt x="53" y="8"/>
                    <a:pt x="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38" name="Freeform 64"/>
            <p:cNvSpPr>
              <a:spLocks/>
            </p:cNvSpPr>
            <p:nvPr/>
          </p:nvSpPr>
          <p:spPr bwMode="auto">
            <a:xfrm>
              <a:off x="8807450" y="1171575"/>
              <a:ext cx="117475" cy="103188"/>
            </a:xfrm>
            <a:custGeom>
              <a:avLst/>
              <a:gdLst>
                <a:gd name="T0" fmla="*/ 46 w 89"/>
                <a:gd name="T1" fmla="*/ 78 h 78"/>
                <a:gd name="T2" fmla="*/ 9 w 89"/>
                <a:gd name="T3" fmla="*/ 67 h 78"/>
                <a:gd name="T4" fmla="*/ 0 w 89"/>
                <a:gd name="T5" fmla="*/ 63 h 78"/>
                <a:gd name="T6" fmla="*/ 2 w 89"/>
                <a:gd name="T7" fmla="*/ 54 h 78"/>
                <a:gd name="T8" fmla="*/ 25 w 89"/>
                <a:gd name="T9" fmla="*/ 8 h 78"/>
                <a:gd name="T10" fmla="*/ 36 w 89"/>
                <a:gd name="T11" fmla="*/ 1 h 78"/>
                <a:gd name="T12" fmla="*/ 44 w 89"/>
                <a:gd name="T13" fmla="*/ 12 h 78"/>
                <a:gd name="T14" fmla="*/ 46 w 89"/>
                <a:gd name="T15" fmla="*/ 12 h 78"/>
                <a:gd name="T16" fmla="*/ 46 w 89"/>
                <a:gd name="T17" fmla="*/ 13 h 78"/>
                <a:gd name="T18" fmla="*/ 47 w 89"/>
                <a:gd name="T19" fmla="*/ 12 h 78"/>
                <a:gd name="T20" fmla="*/ 49 w 89"/>
                <a:gd name="T21" fmla="*/ 11 h 78"/>
                <a:gd name="T22" fmla="*/ 57 w 89"/>
                <a:gd name="T23" fmla="*/ 0 h 78"/>
                <a:gd name="T24" fmla="*/ 68 w 89"/>
                <a:gd name="T25" fmla="*/ 10 h 78"/>
                <a:gd name="T26" fmla="*/ 89 w 89"/>
                <a:gd name="T27" fmla="*/ 56 h 78"/>
                <a:gd name="T28" fmla="*/ 89 w 89"/>
                <a:gd name="T29" fmla="*/ 64 h 78"/>
                <a:gd name="T30" fmla="*/ 82 w 89"/>
                <a:gd name="T31" fmla="*/ 69 h 78"/>
                <a:gd name="T32" fmla="*/ 46 w 89"/>
                <a:gd name="T33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9" h="78">
                  <a:moveTo>
                    <a:pt x="46" y="78"/>
                  </a:moveTo>
                  <a:cubicBezTo>
                    <a:pt x="33" y="78"/>
                    <a:pt x="20" y="75"/>
                    <a:pt x="9" y="67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2" y="54"/>
                    <a:pt x="2" y="54"/>
                    <a:pt x="2" y="54"/>
                  </a:cubicBezTo>
                  <a:cubicBezTo>
                    <a:pt x="3" y="35"/>
                    <a:pt x="12" y="18"/>
                    <a:pt x="25" y="8"/>
                  </a:cubicBezTo>
                  <a:cubicBezTo>
                    <a:pt x="36" y="1"/>
                    <a:pt x="36" y="1"/>
                    <a:pt x="36" y="1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44" y="12"/>
                    <a:pt x="45" y="12"/>
                    <a:pt x="46" y="12"/>
                  </a:cubicBezTo>
                  <a:cubicBezTo>
                    <a:pt x="46" y="13"/>
                    <a:pt x="46" y="13"/>
                    <a:pt x="46" y="13"/>
                  </a:cubicBezTo>
                  <a:cubicBezTo>
                    <a:pt x="47" y="12"/>
                    <a:pt x="47" y="12"/>
                    <a:pt x="47" y="12"/>
                  </a:cubicBezTo>
                  <a:cubicBezTo>
                    <a:pt x="48" y="12"/>
                    <a:pt x="48" y="12"/>
                    <a:pt x="49" y="11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68" y="10"/>
                    <a:pt x="68" y="10"/>
                    <a:pt x="68" y="10"/>
                  </a:cubicBezTo>
                  <a:cubicBezTo>
                    <a:pt x="80" y="19"/>
                    <a:pt x="88" y="37"/>
                    <a:pt x="89" y="56"/>
                  </a:cubicBezTo>
                  <a:cubicBezTo>
                    <a:pt x="89" y="64"/>
                    <a:pt x="89" y="64"/>
                    <a:pt x="89" y="64"/>
                  </a:cubicBezTo>
                  <a:cubicBezTo>
                    <a:pt x="82" y="69"/>
                    <a:pt x="82" y="69"/>
                    <a:pt x="82" y="69"/>
                  </a:cubicBezTo>
                  <a:cubicBezTo>
                    <a:pt x="71" y="75"/>
                    <a:pt x="59" y="78"/>
                    <a:pt x="46" y="7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39" name="Oval 65"/>
            <p:cNvSpPr>
              <a:spLocks noChangeArrowheads="1"/>
            </p:cNvSpPr>
            <p:nvPr/>
          </p:nvSpPr>
          <p:spPr bwMode="auto">
            <a:xfrm>
              <a:off x="8843963" y="1155700"/>
              <a:ext cx="47625" cy="4603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40" name="Freeform 66"/>
            <p:cNvSpPr>
              <a:spLocks noEditPoints="1"/>
            </p:cNvSpPr>
            <p:nvPr/>
          </p:nvSpPr>
          <p:spPr bwMode="auto">
            <a:xfrm>
              <a:off x="8828088" y="1139825"/>
              <a:ext cx="80963" cy="80963"/>
            </a:xfrm>
            <a:custGeom>
              <a:avLst/>
              <a:gdLst>
                <a:gd name="T0" fmla="*/ 31 w 62"/>
                <a:gd name="T1" fmla="*/ 62 h 62"/>
                <a:gd name="T2" fmla="*/ 0 w 62"/>
                <a:gd name="T3" fmla="*/ 31 h 62"/>
                <a:gd name="T4" fmla="*/ 31 w 62"/>
                <a:gd name="T5" fmla="*/ 0 h 62"/>
                <a:gd name="T6" fmla="*/ 62 w 62"/>
                <a:gd name="T7" fmla="*/ 31 h 62"/>
                <a:gd name="T8" fmla="*/ 31 w 62"/>
                <a:gd name="T9" fmla="*/ 62 h 62"/>
                <a:gd name="T10" fmla="*/ 31 w 62"/>
                <a:gd name="T11" fmla="*/ 27 h 62"/>
                <a:gd name="T12" fmla="*/ 27 w 62"/>
                <a:gd name="T13" fmla="*/ 31 h 62"/>
                <a:gd name="T14" fmla="*/ 35 w 62"/>
                <a:gd name="T15" fmla="*/ 31 h 62"/>
                <a:gd name="T16" fmla="*/ 31 w 62"/>
                <a:gd name="T17" fmla="*/ 27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" h="62">
                  <a:moveTo>
                    <a:pt x="31" y="62"/>
                  </a:moveTo>
                  <a:cubicBezTo>
                    <a:pt x="14" y="62"/>
                    <a:pt x="0" y="48"/>
                    <a:pt x="0" y="31"/>
                  </a:cubicBezTo>
                  <a:cubicBezTo>
                    <a:pt x="0" y="14"/>
                    <a:pt x="14" y="0"/>
                    <a:pt x="31" y="0"/>
                  </a:cubicBezTo>
                  <a:cubicBezTo>
                    <a:pt x="48" y="0"/>
                    <a:pt x="62" y="14"/>
                    <a:pt x="62" y="31"/>
                  </a:cubicBezTo>
                  <a:cubicBezTo>
                    <a:pt x="62" y="48"/>
                    <a:pt x="48" y="62"/>
                    <a:pt x="31" y="62"/>
                  </a:cubicBezTo>
                  <a:close/>
                  <a:moveTo>
                    <a:pt x="31" y="27"/>
                  </a:moveTo>
                  <a:cubicBezTo>
                    <a:pt x="29" y="27"/>
                    <a:pt x="27" y="29"/>
                    <a:pt x="27" y="31"/>
                  </a:cubicBezTo>
                  <a:cubicBezTo>
                    <a:pt x="27" y="35"/>
                    <a:pt x="35" y="35"/>
                    <a:pt x="35" y="31"/>
                  </a:cubicBezTo>
                  <a:cubicBezTo>
                    <a:pt x="35" y="29"/>
                    <a:pt x="33" y="27"/>
                    <a:pt x="31" y="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41" name="Freeform 67"/>
            <p:cNvSpPr>
              <a:spLocks/>
            </p:cNvSpPr>
            <p:nvPr/>
          </p:nvSpPr>
          <p:spPr bwMode="auto">
            <a:xfrm>
              <a:off x="8828088" y="1198563"/>
              <a:ext cx="77788" cy="58738"/>
            </a:xfrm>
            <a:custGeom>
              <a:avLst/>
              <a:gdLst>
                <a:gd name="T0" fmla="*/ 43 w 59"/>
                <a:gd name="T1" fmla="*/ 1 h 45"/>
                <a:gd name="T2" fmla="*/ 43 w 59"/>
                <a:gd name="T3" fmla="*/ 0 h 45"/>
                <a:gd name="T4" fmla="*/ 43 w 59"/>
                <a:gd name="T5" fmla="*/ 1 h 45"/>
                <a:gd name="T6" fmla="*/ 34 w 59"/>
                <a:gd name="T7" fmla="*/ 6 h 45"/>
                <a:gd name="T8" fmla="*/ 33 w 59"/>
                <a:gd name="T9" fmla="*/ 6 h 45"/>
                <a:gd name="T10" fmla="*/ 33 w 59"/>
                <a:gd name="T11" fmla="*/ 6 h 45"/>
                <a:gd name="T12" fmla="*/ 30 w 59"/>
                <a:gd name="T13" fmla="*/ 25 h 45"/>
                <a:gd name="T14" fmla="*/ 27 w 59"/>
                <a:gd name="T15" fmla="*/ 6 h 45"/>
                <a:gd name="T16" fmla="*/ 27 w 59"/>
                <a:gd name="T17" fmla="*/ 6 h 45"/>
                <a:gd name="T18" fmla="*/ 27 w 59"/>
                <a:gd name="T19" fmla="*/ 6 h 45"/>
                <a:gd name="T20" fmla="*/ 17 w 59"/>
                <a:gd name="T21" fmla="*/ 0 h 45"/>
                <a:gd name="T22" fmla="*/ 17 w 59"/>
                <a:gd name="T23" fmla="*/ 0 h 45"/>
                <a:gd name="T24" fmla="*/ 17 w 59"/>
                <a:gd name="T25" fmla="*/ 0 h 45"/>
                <a:gd name="T26" fmla="*/ 0 w 59"/>
                <a:gd name="T27" fmla="*/ 36 h 45"/>
                <a:gd name="T28" fmla="*/ 0 w 59"/>
                <a:gd name="T29" fmla="*/ 36 h 45"/>
                <a:gd name="T30" fmla="*/ 0 w 59"/>
                <a:gd name="T31" fmla="*/ 36 h 45"/>
                <a:gd name="T32" fmla="*/ 30 w 59"/>
                <a:gd name="T33" fmla="*/ 45 h 45"/>
                <a:gd name="T34" fmla="*/ 59 w 59"/>
                <a:gd name="T35" fmla="*/ 37 h 45"/>
                <a:gd name="T36" fmla="*/ 59 w 59"/>
                <a:gd name="T37" fmla="*/ 37 h 45"/>
                <a:gd name="T38" fmla="*/ 59 w 59"/>
                <a:gd name="T39" fmla="*/ 37 h 45"/>
                <a:gd name="T40" fmla="*/ 43 w 59"/>
                <a:gd name="T41" fmla="*/ 1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9" h="45">
                  <a:moveTo>
                    <a:pt x="43" y="1"/>
                  </a:moveTo>
                  <a:cubicBezTo>
                    <a:pt x="43" y="0"/>
                    <a:pt x="43" y="0"/>
                    <a:pt x="43" y="0"/>
                  </a:cubicBezTo>
                  <a:cubicBezTo>
                    <a:pt x="43" y="1"/>
                    <a:pt x="43" y="1"/>
                    <a:pt x="43" y="1"/>
                  </a:cubicBezTo>
                  <a:cubicBezTo>
                    <a:pt x="41" y="3"/>
                    <a:pt x="37" y="5"/>
                    <a:pt x="34" y="6"/>
                  </a:cubicBezTo>
                  <a:cubicBezTo>
                    <a:pt x="33" y="6"/>
                    <a:pt x="33" y="6"/>
                    <a:pt x="33" y="6"/>
                  </a:cubicBezTo>
                  <a:cubicBezTo>
                    <a:pt x="33" y="6"/>
                    <a:pt x="33" y="6"/>
                    <a:pt x="33" y="6"/>
                  </a:cubicBezTo>
                  <a:cubicBezTo>
                    <a:pt x="30" y="25"/>
                    <a:pt x="30" y="25"/>
                    <a:pt x="30" y="25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23" y="5"/>
                    <a:pt x="19" y="3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6"/>
                    <a:pt x="1" y="20"/>
                    <a:pt x="0" y="36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9" y="42"/>
                    <a:pt x="20" y="45"/>
                    <a:pt x="30" y="45"/>
                  </a:cubicBezTo>
                  <a:cubicBezTo>
                    <a:pt x="40" y="45"/>
                    <a:pt x="50" y="42"/>
                    <a:pt x="59" y="37"/>
                  </a:cubicBezTo>
                  <a:cubicBezTo>
                    <a:pt x="59" y="37"/>
                    <a:pt x="59" y="37"/>
                    <a:pt x="59" y="37"/>
                  </a:cubicBezTo>
                  <a:cubicBezTo>
                    <a:pt x="59" y="37"/>
                    <a:pt x="59" y="37"/>
                    <a:pt x="59" y="37"/>
                  </a:cubicBezTo>
                  <a:cubicBezTo>
                    <a:pt x="59" y="22"/>
                    <a:pt x="53" y="8"/>
                    <a:pt x="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42" name="Oval 68"/>
            <p:cNvSpPr>
              <a:spLocks noChangeArrowheads="1"/>
            </p:cNvSpPr>
            <p:nvPr/>
          </p:nvSpPr>
          <p:spPr bwMode="auto">
            <a:xfrm>
              <a:off x="8843963" y="1155700"/>
              <a:ext cx="47625" cy="4603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43" name="Freeform 69"/>
            <p:cNvSpPr>
              <a:spLocks/>
            </p:cNvSpPr>
            <p:nvPr/>
          </p:nvSpPr>
          <p:spPr bwMode="auto">
            <a:xfrm>
              <a:off x="8940800" y="1196975"/>
              <a:ext cx="79375" cy="58738"/>
            </a:xfrm>
            <a:custGeom>
              <a:avLst/>
              <a:gdLst>
                <a:gd name="T0" fmla="*/ 44 w 60"/>
                <a:gd name="T1" fmla="*/ 1 h 45"/>
                <a:gd name="T2" fmla="*/ 44 w 60"/>
                <a:gd name="T3" fmla="*/ 0 h 45"/>
                <a:gd name="T4" fmla="*/ 44 w 60"/>
                <a:gd name="T5" fmla="*/ 1 h 45"/>
                <a:gd name="T6" fmla="*/ 34 w 60"/>
                <a:gd name="T7" fmla="*/ 6 h 45"/>
                <a:gd name="T8" fmla="*/ 34 w 60"/>
                <a:gd name="T9" fmla="*/ 6 h 45"/>
                <a:gd name="T10" fmla="*/ 34 w 60"/>
                <a:gd name="T11" fmla="*/ 6 h 45"/>
                <a:gd name="T12" fmla="*/ 31 w 60"/>
                <a:gd name="T13" fmla="*/ 38 h 45"/>
                <a:gd name="T14" fmla="*/ 27 w 60"/>
                <a:gd name="T15" fmla="*/ 6 h 45"/>
                <a:gd name="T16" fmla="*/ 27 w 60"/>
                <a:gd name="T17" fmla="*/ 6 h 45"/>
                <a:gd name="T18" fmla="*/ 27 w 60"/>
                <a:gd name="T19" fmla="*/ 6 h 45"/>
                <a:gd name="T20" fmla="*/ 17 w 60"/>
                <a:gd name="T21" fmla="*/ 0 h 45"/>
                <a:gd name="T22" fmla="*/ 17 w 60"/>
                <a:gd name="T23" fmla="*/ 0 h 45"/>
                <a:gd name="T24" fmla="*/ 17 w 60"/>
                <a:gd name="T25" fmla="*/ 0 h 45"/>
                <a:gd name="T26" fmla="*/ 0 w 60"/>
                <a:gd name="T27" fmla="*/ 36 h 45"/>
                <a:gd name="T28" fmla="*/ 0 w 60"/>
                <a:gd name="T29" fmla="*/ 36 h 45"/>
                <a:gd name="T30" fmla="*/ 1 w 60"/>
                <a:gd name="T31" fmla="*/ 36 h 45"/>
                <a:gd name="T32" fmla="*/ 31 w 60"/>
                <a:gd name="T33" fmla="*/ 45 h 45"/>
                <a:gd name="T34" fmla="*/ 59 w 60"/>
                <a:gd name="T35" fmla="*/ 37 h 45"/>
                <a:gd name="T36" fmla="*/ 60 w 60"/>
                <a:gd name="T37" fmla="*/ 37 h 45"/>
                <a:gd name="T38" fmla="*/ 60 w 60"/>
                <a:gd name="T39" fmla="*/ 37 h 45"/>
                <a:gd name="T40" fmla="*/ 44 w 60"/>
                <a:gd name="T41" fmla="*/ 1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0" h="45">
                  <a:moveTo>
                    <a:pt x="44" y="1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44" y="1"/>
                    <a:pt x="44" y="1"/>
                    <a:pt x="44" y="1"/>
                  </a:cubicBezTo>
                  <a:cubicBezTo>
                    <a:pt x="41" y="3"/>
                    <a:pt x="38" y="5"/>
                    <a:pt x="34" y="6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4" y="25"/>
                    <a:pt x="32" y="38"/>
                    <a:pt x="31" y="38"/>
                  </a:cubicBezTo>
                  <a:cubicBezTo>
                    <a:pt x="29" y="38"/>
                    <a:pt x="27" y="25"/>
                    <a:pt x="27" y="6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23" y="5"/>
                    <a:pt x="20" y="3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6"/>
                    <a:pt x="1" y="20"/>
                    <a:pt x="0" y="36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1" y="36"/>
                    <a:pt x="1" y="36"/>
                    <a:pt x="1" y="36"/>
                  </a:cubicBezTo>
                  <a:cubicBezTo>
                    <a:pt x="10" y="42"/>
                    <a:pt x="20" y="45"/>
                    <a:pt x="31" y="45"/>
                  </a:cubicBezTo>
                  <a:cubicBezTo>
                    <a:pt x="41" y="45"/>
                    <a:pt x="51" y="42"/>
                    <a:pt x="59" y="37"/>
                  </a:cubicBezTo>
                  <a:cubicBezTo>
                    <a:pt x="60" y="37"/>
                    <a:pt x="60" y="37"/>
                    <a:pt x="60" y="37"/>
                  </a:cubicBezTo>
                  <a:cubicBezTo>
                    <a:pt x="60" y="37"/>
                    <a:pt x="60" y="37"/>
                    <a:pt x="60" y="37"/>
                  </a:cubicBezTo>
                  <a:cubicBezTo>
                    <a:pt x="59" y="22"/>
                    <a:pt x="53" y="8"/>
                    <a:pt x="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44" name="Freeform 70"/>
            <p:cNvSpPr>
              <a:spLocks/>
            </p:cNvSpPr>
            <p:nvPr/>
          </p:nvSpPr>
          <p:spPr bwMode="auto">
            <a:xfrm>
              <a:off x="8924925" y="1171575"/>
              <a:ext cx="112713" cy="101600"/>
            </a:xfrm>
            <a:custGeom>
              <a:avLst/>
              <a:gdLst>
                <a:gd name="T0" fmla="*/ 44 w 86"/>
                <a:gd name="T1" fmla="*/ 77 h 77"/>
                <a:gd name="T2" fmla="*/ 6 w 86"/>
                <a:gd name="T3" fmla="*/ 66 h 77"/>
                <a:gd name="T4" fmla="*/ 0 w 86"/>
                <a:gd name="T5" fmla="*/ 62 h 77"/>
                <a:gd name="T6" fmla="*/ 0 w 86"/>
                <a:gd name="T7" fmla="*/ 55 h 77"/>
                <a:gd name="T8" fmla="*/ 22 w 86"/>
                <a:gd name="T9" fmla="*/ 7 h 77"/>
                <a:gd name="T10" fmla="*/ 34 w 86"/>
                <a:gd name="T11" fmla="*/ 0 h 77"/>
                <a:gd name="T12" fmla="*/ 42 w 86"/>
                <a:gd name="T13" fmla="*/ 11 h 77"/>
                <a:gd name="T14" fmla="*/ 43 w 86"/>
                <a:gd name="T15" fmla="*/ 11 h 77"/>
                <a:gd name="T16" fmla="*/ 44 w 86"/>
                <a:gd name="T17" fmla="*/ 12 h 77"/>
                <a:gd name="T18" fmla="*/ 44 w 86"/>
                <a:gd name="T19" fmla="*/ 11 h 77"/>
                <a:gd name="T20" fmla="*/ 46 w 86"/>
                <a:gd name="T21" fmla="*/ 10 h 77"/>
                <a:gd name="T22" fmla="*/ 55 w 86"/>
                <a:gd name="T23" fmla="*/ 1 h 77"/>
                <a:gd name="T24" fmla="*/ 65 w 86"/>
                <a:gd name="T25" fmla="*/ 9 h 77"/>
                <a:gd name="T26" fmla="*/ 86 w 86"/>
                <a:gd name="T27" fmla="*/ 55 h 77"/>
                <a:gd name="T28" fmla="*/ 86 w 86"/>
                <a:gd name="T29" fmla="*/ 65 h 77"/>
                <a:gd name="T30" fmla="*/ 79 w 86"/>
                <a:gd name="T31" fmla="*/ 68 h 77"/>
                <a:gd name="T32" fmla="*/ 44 w 86"/>
                <a:gd name="T33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6" h="77">
                  <a:moveTo>
                    <a:pt x="44" y="77"/>
                  </a:moveTo>
                  <a:cubicBezTo>
                    <a:pt x="31" y="77"/>
                    <a:pt x="18" y="73"/>
                    <a:pt x="6" y="66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" y="34"/>
                    <a:pt x="9" y="17"/>
                    <a:pt x="22" y="7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42" y="11"/>
                    <a:pt x="42" y="11"/>
                    <a:pt x="42" y="11"/>
                  </a:cubicBezTo>
                  <a:cubicBezTo>
                    <a:pt x="42" y="11"/>
                    <a:pt x="42" y="11"/>
                    <a:pt x="43" y="11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44" y="11"/>
                    <a:pt x="44" y="11"/>
                    <a:pt x="44" y="11"/>
                  </a:cubicBezTo>
                  <a:cubicBezTo>
                    <a:pt x="45" y="11"/>
                    <a:pt x="46" y="11"/>
                    <a:pt x="46" y="10"/>
                  </a:cubicBezTo>
                  <a:cubicBezTo>
                    <a:pt x="55" y="1"/>
                    <a:pt x="55" y="1"/>
                    <a:pt x="55" y="1"/>
                  </a:cubicBezTo>
                  <a:cubicBezTo>
                    <a:pt x="65" y="9"/>
                    <a:pt x="65" y="9"/>
                    <a:pt x="65" y="9"/>
                  </a:cubicBezTo>
                  <a:cubicBezTo>
                    <a:pt x="78" y="19"/>
                    <a:pt x="86" y="36"/>
                    <a:pt x="86" y="55"/>
                  </a:cubicBezTo>
                  <a:cubicBezTo>
                    <a:pt x="86" y="65"/>
                    <a:pt x="86" y="65"/>
                    <a:pt x="86" y="65"/>
                  </a:cubicBezTo>
                  <a:cubicBezTo>
                    <a:pt x="79" y="68"/>
                    <a:pt x="79" y="68"/>
                    <a:pt x="79" y="68"/>
                  </a:cubicBezTo>
                  <a:cubicBezTo>
                    <a:pt x="68" y="74"/>
                    <a:pt x="56" y="77"/>
                    <a:pt x="44" y="7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45" name="Oval 71"/>
            <p:cNvSpPr>
              <a:spLocks noChangeArrowheads="1"/>
            </p:cNvSpPr>
            <p:nvPr/>
          </p:nvSpPr>
          <p:spPr bwMode="auto">
            <a:xfrm>
              <a:off x="8958263" y="1155700"/>
              <a:ext cx="46038" cy="4603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46" name="Freeform 72"/>
            <p:cNvSpPr>
              <a:spLocks noEditPoints="1"/>
            </p:cNvSpPr>
            <p:nvPr/>
          </p:nvSpPr>
          <p:spPr bwMode="auto">
            <a:xfrm>
              <a:off x="8940800" y="1138238"/>
              <a:ext cx="82550" cy="80963"/>
            </a:xfrm>
            <a:custGeom>
              <a:avLst/>
              <a:gdLst>
                <a:gd name="T0" fmla="*/ 31 w 63"/>
                <a:gd name="T1" fmla="*/ 62 h 62"/>
                <a:gd name="T2" fmla="*/ 0 w 63"/>
                <a:gd name="T3" fmla="*/ 31 h 62"/>
                <a:gd name="T4" fmla="*/ 31 w 63"/>
                <a:gd name="T5" fmla="*/ 0 h 62"/>
                <a:gd name="T6" fmla="*/ 63 w 63"/>
                <a:gd name="T7" fmla="*/ 31 h 62"/>
                <a:gd name="T8" fmla="*/ 31 w 63"/>
                <a:gd name="T9" fmla="*/ 62 h 62"/>
                <a:gd name="T10" fmla="*/ 31 w 63"/>
                <a:gd name="T11" fmla="*/ 27 h 62"/>
                <a:gd name="T12" fmla="*/ 28 w 63"/>
                <a:gd name="T13" fmla="*/ 31 h 62"/>
                <a:gd name="T14" fmla="*/ 35 w 63"/>
                <a:gd name="T15" fmla="*/ 31 h 62"/>
                <a:gd name="T16" fmla="*/ 31 w 63"/>
                <a:gd name="T17" fmla="*/ 27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" h="62">
                  <a:moveTo>
                    <a:pt x="31" y="62"/>
                  </a:moveTo>
                  <a:cubicBezTo>
                    <a:pt x="14" y="62"/>
                    <a:pt x="0" y="48"/>
                    <a:pt x="0" y="31"/>
                  </a:cubicBezTo>
                  <a:cubicBezTo>
                    <a:pt x="0" y="14"/>
                    <a:pt x="14" y="0"/>
                    <a:pt x="31" y="0"/>
                  </a:cubicBezTo>
                  <a:cubicBezTo>
                    <a:pt x="49" y="0"/>
                    <a:pt x="63" y="14"/>
                    <a:pt x="63" y="31"/>
                  </a:cubicBezTo>
                  <a:cubicBezTo>
                    <a:pt x="63" y="48"/>
                    <a:pt x="49" y="62"/>
                    <a:pt x="31" y="62"/>
                  </a:cubicBezTo>
                  <a:close/>
                  <a:moveTo>
                    <a:pt x="31" y="27"/>
                  </a:moveTo>
                  <a:cubicBezTo>
                    <a:pt x="29" y="27"/>
                    <a:pt x="28" y="29"/>
                    <a:pt x="28" y="31"/>
                  </a:cubicBezTo>
                  <a:cubicBezTo>
                    <a:pt x="28" y="35"/>
                    <a:pt x="35" y="35"/>
                    <a:pt x="35" y="31"/>
                  </a:cubicBezTo>
                  <a:cubicBezTo>
                    <a:pt x="35" y="29"/>
                    <a:pt x="34" y="27"/>
                    <a:pt x="31" y="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47" name="Freeform 73"/>
            <p:cNvSpPr>
              <a:spLocks/>
            </p:cNvSpPr>
            <p:nvPr/>
          </p:nvSpPr>
          <p:spPr bwMode="auto">
            <a:xfrm>
              <a:off x="8940800" y="1196975"/>
              <a:ext cx="79375" cy="58738"/>
            </a:xfrm>
            <a:custGeom>
              <a:avLst/>
              <a:gdLst>
                <a:gd name="T0" fmla="*/ 44 w 60"/>
                <a:gd name="T1" fmla="*/ 1 h 45"/>
                <a:gd name="T2" fmla="*/ 44 w 60"/>
                <a:gd name="T3" fmla="*/ 0 h 45"/>
                <a:gd name="T4" fmla="*/ 44 w 60"/>
                <a:gd name="T5" fmla="*/ 1 h 45"/>
                <a:gd name="T6" fmla="*/ 34 w 60"/>
                <a:gd name="T7" fmla="*/ 6 h 45"/>
                <a:gd name="T8" fmla="*/ 34 w 60"/>
                <a:gd name="T9" fmla="*/ 6 h 45"/>
                <a:gd name="T10" fmla="*/ 34 w 60"/>
                <a:gd name="T11" fmla="*/ 6 h 45"/>
                <a:gd name="T12" fmla="*/ 31 w 60"/>
                <a:gd name="T13" fmla="*/ 25 h 45"/>
                <a:gd name="T14" fmla="*/ 27 w 60"/>
                <a:gd name="T15" fmla="*/ 6 h 45"/>
                <a:gd name="T16" fmla="*/ 27 w 60"/>
                <a:gd name="T17" fmla="*/ 6 h 45"/>
                <a:gd name="T18" fmla="*/ 27 w 60"/>
                <a:gd name="T19" fmla="*/ 6 h 45"/>
                <a:gd name="T20" fmla="*/ 17 w 60"/>
                <a:gd name="T21" fmla="*/ 0 h 45"/>
                <a:gd name="T22" fmla="*/ 17 w 60"/>
                <a:gd name="T23" fmla="*/ 0 h 45"/>
                <a:gd name="T24" fmla="*/ 17 w 60"/>
                <a:gd name="T25" fmla="*/ 0 h 45"/>
                <a:gd name="T26" fmla="*/ 0 w 60"/>
                <a:gd name="T27" fmla="*/ 36 h 45"/>
                <a:gd name="T28" fmla="*/ 0 w 60"/>
                <a:gd name="T29" fmla="*/ 36 h 45"/>
                <a:gd name="T30" fmla="*/ 1 w 60"/>
                <a:gd name="T31" fmla="*/ 36 h 45"/>
                <a:gd name="T32" fmla="*/ 31 w 60"/>
                <a:gd name="T33" fmla="*/ 45 h 45"/>
                <a:gd name="T34" fmla="*/ 59 w 60"/>
                <a:gd name="T35" fmla="*/ 37 h 45"/>
                <a:gd name="T36" fmla="*/ 60 w 60"/>
                <a:gd name="T37" fmla="*/ 37 h 45"/>
                <a:gd name="T38" fmla="*/ 60 w 60"/>
                <a:gd name="T39" fmla="*/ 37 h 45"/>
                <a:gd name="T40" fmla="*/ 44 w 60"/>
                <a:gd name="T41" fmla="*/ 1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0" h="45">
                  <a:moveTo>
                    <a:pt x="44" y="1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44" y="1"/>
                    <a:pt x="44" y="1"/>
                    <a:pt x="44" y="1"/>
                  </a:cubicBezTo>
                  <a:cubicBezTo>
                    <a:pt x="41" y="3"/>
                    <a:pt x="38" y="5"/>
                    <a:pt x="34" y="6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23" y="5"/>
                    <a:pt x="20" y="3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6"/>
                    <a:pt x="1" y="20"/>
                    <a:pt x="0" y="36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1" y="36"/>
                    <a:pt x="1" y="36"/>
                    <a:pt x="1" y="36"/>
                  </a:cubicBezTo>
                  <a:cubicBezTo>
                    <a:pt x="10" y="42"/>
                    <a:pt x="20" y="45"/>
                    <a:pt x="31" y="45"/>
                  </a:cubicBezTo>
                  <a:cubicBezTo>
                    <a:pt x="41" y="45"/>
                    <a:pt x="51" y="42"/>
                    <a:pt x="59" y="37"/>
                  </a:cubicBezTo>
                  <a:cubicBezTo>
                    <a:pt x="60" y="37"/>
                    <a:pt x="60" y="37"/>
                    <a:pt x="60" y="37"/>
                  </a:cubicBezTo>
                  <a:cubicBezTo>
                    <a:pt x="60" y="37"/>
                    <a:pt x="60" y="37"/>
                    <a:pt x="60" y="37"/>
                  </a:cubicBezTo>
                  <a:cubicBezTo>
                    <a:pt x="59" y="22"/>
                    <a:pt x="53" y="8"/>
                    <a:pt x="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48" name="Oval 74"/>
            <p:cNvSpPr>
              <a:spLocks noChangeArrowheads="1"/>
            </p:cNvSpPr>
            <p:nvPr/>
          </p:nvSpPr>
          <p:spPr bwMode="auto">
            <a:xfrm>
              <a:off x="8958263" y="1155700"/>
              <a:ext cx="46038" cy="4603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49" name="Freeform 75"/>
            <p:cNvSpPr>
              <a:spLocks/>
            </p:cNvSpPr>
            <p:nvPr/>
          </p:nvSpPr>
          <p:spPr bwMode="auto">
            <a:xfrm>
              <a:off x="9110663" y="1196975"/>
              <a:ext cx="77788" cy="58738"/>
            </a:xfrm>
            <a:custGeom>
              <a:avLst/>
              <a:gdLst>
                <a:gd name="T0" fmla="*/ 44 w 59"/>
                <a:gd name="T1" fmla="*/ 1 h 45"/>
                <a:gd name="T2" fmla="*/ 44 w 59"/>
                <a:gd name="T3" fmla="*/ 0 h 45"/>
                <a:gd name="T4" fmla="*/ 43 w 59"/>
                <a:gd name="T5" fmla="*/ 1 h 45"/>
                <a:gd name="T6" fmla="*/ 34 w 59"/>
                <a:gd name="T7" fmla="*/ 6 h 45"/>
                <a:gd name="T8" fmla="*/ 34 w 59"/>
                <a:gd name="T9" fmla="*/ 6 h 45"/>
                <a:gd name="T10" fmla="*/ 34 w 59"/>
                <a:gd name="T11" fmla="*/ 6 h 45"/>
                <a:gd name="T12" fmla="*/ 30 w 59"/>
                <a:gd name="T13" fmla="*/ 38 h 45"/>
                <a:gd name="T14" fmla="*/ 27 w 59"/>
                <a:gd name="T15" fmla="*/ 6 h 45"/>
                <a:gd name="T16" fmla="*/ 27 w 59"/>
                <a:gd name="T17" fmla="*/ 6 h 45"/>
                <a:gd name="T18" fmla="*/ 27 w 59"/>
                <a:gd name="T19" fmla="*/ 6 h 45"/>
                <a:gd name="T20" fmla="*/ 17 w 59"/>
                <a:gd name="T21" fmla="*/ 0 h 45"/>
                <a:gd name="T22" fmla="*/ 17 w 59"/>
                <a:gd name="T23" fmla="*/ 0 h 45"/>
                <a:gd name="T24" fmla="*/ 17 w 59"/>
                <a:gd name="T25" fmla="*/ 0 h 45"/>
                <a:gd name="T26" fmla="*/ 0 w 59"/>
                <a:gd name="T27" fmla="*/ 36 h 45"/>
                <a:gd name="T28" fmla="*/ 0 w 59"/>
                <a:gd name="T29" fmla="*/ 36 h 45"/>
                <a:gd name="T30" fmla="*/ 0 w 59"/>
                <a:gd name="T31" fmla="*/ 36 h 45"/>
                <a:gd name="T32" fmla="*/ 31 w 59"/>
                <a:gd name="T33" fmla="*/ 45 h 45"/>
                <a:gd name="T34" fmla="*/ 59 w 59"/>
                <a:gd name="T35" fmla="*/ 37 h 45"/>
                <a:gd name="T36" fmla="*/ 59 w 59"/>
                <a:gd name="T37" fmla="*/ 37 h 45"/>
                <a:gd name="T38" fmla="*/ 59 w 59"/>
                <a:gd name="T39" fmla="*/ 37 h 45"/>
                <a:gd name="T40" fmla="*/ 44 w 59"/>
                <a:gd name="T41" fmla="*/ 1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9" h="45">
                  <a:moveTo>
                    <a:pt x="44" y="1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43" y="1"/>
                    <a:pt x="43" y="1"/>
                    <a:pt x="43" y="1"/>
                  </a:cubicBezTo>
                  <a:cubicBezTo>
                    <a:pt x="41" y="3"/>
                    <a:pt x="38" y="5"/>
                    <a:pt x="34" y="6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4" y="25"/>
                    <a:pt x="32" y="38"/>
                    <a:pt x="30" y="38"/>
                  </a:cubicBezTo>
                  <a:cubicBezTo>
                    <a:pt x="29" y="38"/>
                    <a:pt x="27" y="25"/>
                    <a:pt x="27" y="6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23" y="5"/>
                    <a:pt x="20" y="3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6"/>
                    <a:pt x="1" y="20"/>
                    <a:pt x="0" y="36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10" y="42"/>
                    <a:pt x="20" y="45"/>
                    <a:pt x="31" y="45"/>
                  </a:cubicBezTo>
                  <a:cubicBezTo>
                    <a:pt x="41" y="45"/>
                    <a:pt x="51" y="42"/>
                    <a:pt x="59" y="37"/>
                  </a:cubicBezTo>
                  <a:cubicBezTo>
                    <a:pt x="59" y="37"/>
                    <a:pt x="59" y="37"/>
                    <a:pt x="59" y="37"/>
                  </a:cubicBezTo>
                  <a:cubicBezTo>
                    <a:pt x="59" y="37"/>
                    <a:pt x="59" y="37"/>
                    <a:pt x="59" y="37"/>
                  </a:cubicBezTo>
                  <a:cubicBezTo>
                    <a:pt x="59" y="22"/>
                    <a:pt x="53" y="8"/>
                    <a:pt x="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50" name="Freeform 76"/>
            <p:cNvSpPr>
              <a:spLocks/>
            </p:cNvSpPr>
            <p:nvPr/>
          </p:nvSpPr>
          <p:spPr bwMode="auto">
            <a:xfrm>
              <a:off x="9091613" y="1171575"/>
              <a:ext cx="114300" cy="101600"/>
            </a:xfrm>
            <a:custGeom>
              <a:avLst/>
              <a:gdLst>
                <a:gd name="T0" fmla="*/ 45 w 87"/>
                <a:gd name="T1" fmla="*/ 77 h 77"/>
                <a:gd name="T2" fmla="*/ 8 w 87"/>
                <a:gd name="T3" fmla="*/ 67 h 77"/>
                <a:gd name="T4" fmla="*/ 0 w 87"/>
                <a:gd name="T5" fmla="*/ 63 h 77"/>
                <a:gd name="T6" fmla="*/ 1 w 87"/>
                <a:gd name="T7" fmla="*/ 53 h 77"/>
                <a:gd name="T8" fmla="*/ 23 w 87"/>
                <a:gd name="T9" fmla="*/ 7 h 77"/>
                <a:gd name="T10" fmla="*/ 34 w 87"/>
                <a:gd name="T11" fmla="*/ 0 h 77"/>
                <a:gd name="T12" fmla="*/ 42 w 87"/>
                <a:gd name="T13" fmla="*/ 10 h 77"/>
                <a:gd name="T14" fmla="*/ 44 w 87"/>
                <a:gd name="T15" fmla="*/ 11 h 77"/>
                <a:gd name="T16" fmla="*/ 45 w 87"/>
                <a:gd name="T17" fmla="*/ 12 h 77"/>
                <a:gd name="T18" fmla="*/ 45 w 87"/>
                <a:gd name="T19" fmla="*/ 12 h 77"/>
                <a:gd name="T20" fmla="*/ 47 w 87"/>
                <a:gd name="T21" fmla="*/ 10 h 77"/>
                <a:gd name="T22" fmla="*/ 56 w 87"/>
                <a:gd name="T23" fmla="*/ 1 h 77"/>
                <a:gd name="T24" fmla="*/ 66 w 87"/>
                <a:gd name="T25" fmla="*/ 9 h 77"/>
                <a:gd name="T26" fmla="*/ 87 w 87"/>
                <a:gd name="T27" fmla="*/ 55 h 77"/>
                <a:gd name="T28" fmla="*/ 87 w 87"/>
                <a:gd name="T29" fmla="*/ 65 h 77"/>
                <a:gd name="T30" fmla="*/ 79 w 87"/>
                <a:gd name="T31" fmla="*/ 68 h 77"/>
                <a:gd name="T32" fmla="*/ 45 w 87"/>
                <a:gd name="T33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7" h="77">
                  <a:moveTo>
                    <a:pt x="45" y="77"/>
                  </a:moveTo>
                  <a:cubicBezTo>
                    <a:pt x="32" y="77"/>
                    <a:pt x="19" y="74"/>
                    <a:pt x="8" y="67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2" y="34"/>
                    <a:pt x="10" y="17"/>
                    <a:pt x="23" y="7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42" y="10"/>
                    <a:pt x="42" y="10"/>
                    <a:pt x="42" y="10"/>
                  </a:cubicBezTo>
                  <a:cubicBezTo>
                    <a:pt x="43" y="11"/>
                    <a:pt x="43" y="11"/>
                    <a:pt x="44" y="11"/>
                  </a:cubicBezTo>
                  <a:cubicBezTo>
                    <a:pt x="45" y="12"/>
                    <a:pt x="45" y="12"/>
                    <a:pt x="45" y="12"/>
                  </a:cubicBezTo>
                  <a:cubicBezTo>
                    <a:pt x="45" y="12"/>
                    <a:pt x="45" y="12"/>
                    <a:pt x="45" y="12"/>
                  </a:cubicBezTo>
                  <a:cubicBezTo>
                    <a:pt x="46" y="11"/>
                    <a:pt x="47" y="11"/>
                    <a:pt x="47" y="10"/>
                  </a:cubicBezTo>
                  <a:cubicBezTo>
                    <a:pt x="56" y="1"/>
                    <a:pt x="56" y="1"/>
                    <a:pt x="56" y="1"/>
                  </a:cubicBezTo>
                  <a:cubicBezTo>
                    <a:pt x="66" y="9"/>
                    <a:pt x="66" y="9"/>
                    <a:pt x="66" y="9"/>
                  </a:cubicBezTo>
                  <a:cubicBezTo>
                    <a:pt x="79" y="19"/>
                    <a:pt x="87" y="36"/>
                    <a:pt x="87" y="55"/>
                  </a:cubicBezTo>
                  <a:cubicBezTo>
                    <a:pt x="87" y="65"/>
                    <a:pt x="87" y="65"/>
                    <a:pt x="87" y="65"/>
                  </a:cubicBezTo>
                  <a:cubicBezTo>
                    <a:pt x="79" y="68"/>
                    <a:pt x="79" y="68"/>
                    <a:pt x="79" y="68"/>
                  </a:cubicBezTo>
                  <a:cubicBezTo>
                    <a:pt x="69" y="74"/>
                    <a:pt x="57" y="77"/>
                    <a:pt x="45" y="7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51" name="Oval 77"/>
            <p:cNvSpPr>
              <a:spLocks noChangeArrowheads="1"/>
            </p:cNvSpPr>
            <p:nvPr/>
          </p:nvSpPr>
          <p:spPr bwMode="auto">
            <a:xfrm>
              <a:off x="9128125" y="1155700"/>
              <a:ext cx="46038" cy="4603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52" name="Freeform 78"/>
            <p:cNvSpPr>
              <a:spLocks noEditPoints="1"/>
            </p:cNvSpPr>
            <p:nvPr/>
          </p:nvSpPr>
          <p:spPr bwMode="auto">
            <a:xfrm>
              <a:off x="9109075" y="1138238"/>
              <a:ext cx="82550" cy="80963"/>
            </a:xfrm>
            <a:custGeom>
              <a:avLst/>
              <a:gdLst>
                <a:gd name="T0" fmla="*/ 31 w 63"/>
                <a:gd name="T1" fmla="*/ 62 h 62"/>
                <a:gd name="T2" fmla="*/ 0 w 63"/>
                <a:gd name="T3" fmla="*/ 31 h 62"/>
                <a:gd name="T4" fmla="*/ 31 w 63"/>
                <a:gd name="T5" fmla="*/ 0 h 62"/>
                <a:gd name="T6" fmla="*/ 63 w 63"/>
                <a:gd name="T7" fmla="*/ 31 h 62"/>
                <a:gd name="T8" fmla="*/ 31 w 63"/>
                <a:gd name="T9" fmla="*/ 62 h 62"/>
                <a:gd name="T10" fmla="*/ 31 w 63"/>
                <a:gd name="T11" fmla="*/ 27 h 62"/>
                <a:gd name="T12" fmla="*/ 28 w 63"/>
                <a:gd name="T13" fmla="*/ 31 h 62"/>
                <a:gd name="T14" fmla="*/ 35 w 63"/>
                <a:gd name="T15" fmla="*/ 31 h 62"/>
                <a:gd name="T16" fmla="*/ 31 w 63"/>
                <a:gd name="T17" fmla="*/ 27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" h="62">
                  <a:moveTo>
                    <a:pt x="31" y="62"/>
                  </a:moveTo>
                  <a:cubicBezTo>
                    <a:pt x="14" y="62"/>
                    <a:pt x="0" y="48"/>
                    <a:pt x="0" y="31"/>
                  </a:cubicBezTo>
                  <a:cubicBezTo>
                    <a:pt x="0" y="14"/>
                    <a:pt x="14" y="0"/>
                    <a:pt x="31" y="0"/>
                  </a:cubicBezTo>
                  <a:cubicBezTo>
                    <a:pt x="49" y="0"/>
                    <a:pt x="63" y="14"/>
                    <a:pt x="63" y="31"/>
                  </a:cubicBezTo>
                  <a:cubicBezTo>
                    <a:pt x="63" y="48"/>
                    <a:pt x="49" y="62"/>
                    <a:pt x="31" y="62"/>
                  </a:cubicBezTo>
                  <a:close/>
                  <a:moveTo>
                    <a:pt x="31" y="27"/>
                  </a:moveTo>
                  <a:cubicBezTo>
                    <a:pt x="29" y="27"/>
                    <a:pt x="28" y="29"/>
                    <a:pt x="28" y="31"/>
                  </a:cubicBezTo>
                  <a:cubicBezTo>
                    <a:pt x="28" y="35"/>
                    <a:pt x="35" y="35"/>
                    <a:pt x="35" y="31"/>
                  </a:cubicBezTo>
                  <a:cubicBezTo>
                    <a:pt x="35" y="29"/>
                    <a:pt x="34" y="27"/>
                    <a:pt x="31" y="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53" name="Freeform 79"/>
            <p:cNvSpPr>
              <a:spLocks/>
            </p:cNvSpPr>
            <p:nvPr/>
          </p:nvSpPr>
          <p:spPr bwMode="auto">
            <a:xfrm>
              <a:off x="9110663" y="1196975"/>
              <a:ext cx="77788" cy="58738"/>
            </a:xfrm>
            <a:custGeom>
              <a:avLst/>
              <a:gdLst>
                <a:gd name="T0" fmla="*/ 44 w 59"/>
                <a:gd name="T1" fmla="*/ 1 h 45"/>
                <a:gd name="T2" fmla="*/ 44 w 59"/>
                <a:gd name="T3" fmla="*/ 0 h 45"/>
                <a:gd name="T4" fmla="*/ 43 w 59"/>
                <a:gd name="T5" fmla="*/ 1 h 45"/>
                <a:gd name="T6" fmla="*/ 34 w 59"/>
                <a:gd name="T7" fmla="*/ 6 h 45"/>
                <a:gd name="T8" fmla="*/ 34 w 59"/>
                <a:gd name="T9" fmla="*/ 6 h 45"/>
                <a:gd name="T10" fmla="*/ 34 w 59"/>
                <a:gd name="T11" fmla="*/ 6 h 45"/>
                <a:gd name="T12" fmla="*/ 30 w 59"/>
                <a:gd name="T13" fmla="*/ 25 h 45"/>
                <a:gd name="T14" fmla="*/ 27 w 59"/>
                <a:gd name="T15" fmla="*/ 6 h 45"/>
                <a:gd name="T16" fmla="*/ 27 w 59"/>
                <a:gd name="T17" fmla="*/ 6 h 45"/>
                <a:gd name="T18" fmla="*/ 27 w 59"/>
                <a:gd name="T19" fmla="*/ 6 h 45"/>
                <a:gd name="T20" fmla="*/ 17 w 59"/>
                <a:gd name="T21" fmla="*/ 0 h 45"/>
                <a:gd name="T22" fmla="*/ 17 w 59"/>
                <a:gd name="T23" fmla="*/ 0 h 45"/>
                <a:gd name="T24" fmla="*/ 17 w 59"/>
                <a:gd name="T25" fmla="*/ 0 h 45"/>
                <a:gd name="T26" fmla="*/ 0 w 59"/>
                <a:gd name="T27" fmla="*/ 36 h 45"/>
                <a:gd name="T28" fmla="*/ 0 w 59"/>
                <a:gd name="T29" fmla="*/ 36 h 45"/>
                <a:gd name="T30" fmla="*/ 0 w 59"/>
                <a:gd name="T31" fmla="*/ 36 h 45"/>
                <a:gd name="T32" fmla="*/ 31 w 59"/>
                <a:gd name="T33" fmla="*/ 45 h 45"/>
                <a:gd name="T34" fmla="*/ 59 w 59"/>
                <a:gd name="T35" fmla="*/ 37 h 45"/>
                <a:gd name="T36" fmla="*/ 59 w 59"/>
                <a:gd name="T37" fmla="*/ 37 h 45"/>
                <a:gd name="T38" fmla="*/ 59 w 59"/>
                <a:gd name="T39" fmla="*/ 37 h 45"/>
                <a:gd name="T40" fmla="*/ 44 w 59"/>
                <a:gd name="T41" fmla="*/ 1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9" h="45">
                  <a:moveTo>
                    <a:pt x="44" y="1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43" y="1"/>
                    <a:pt x="43" y="1"/>
                    <a:pt x="43" y="1"/>
                  </a:cubicBezTo>
                  <a:cubicBezTo>
                    <a:pt x="41" y="3"/>
                    <a:pt x="38" y="5"/>
                    <a:pt x="34" y="6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0" y="25"/>
                    <a:pt x="30" y="25"/>
                    <a:pt x="30" y="25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23" y="5"/>
                    <a:pt x="20" y="3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6"/>
                    <a:pt x="1" y="20"/>
                    <a:pt x="0" y="36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10" y="42"/>
                    <a:pt x="20" y="45"/>
                    <a:pt x="31" y="45"/>
                  </a:cubicBezTo>
                  <a:cubicBezTo>
                    <a:pt x="41" y="45"/>
                    <a:pt x="51" y="42"/>
                    <a:pt x="59" y="37"/>
                  </a:cubicBezTo>
                  <a:cubicBezTo>
                    <a:pt x="59" y="37"/>
                    <a:pt x="59" y="37"/>
                    <a:pt x="59" y="37"/>
                  </a:cubicBezTo>
                  <a:cubicBezTo>
                    <a:pt x="59" y="37"/>
                    <a:pt x="59" y="37"/>
                    <a:pt x="59" y="37"/>
                  </a:cubicBezTo>
                  <a:cubicBezTo>
                    <a:pt x="59" y="22"/>
                    <a:pt x="53" y="8"/>
                    <a:pt x="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54" name="Oval 80"/>
            <p:cNvSpPr>
              <a:spLocks noChangeArrowheads="1"/>
            </p:cNvSpPr>
            <p:nvPr/>
          </p:nvSpPr>
          <p:spPr bwMode="auto">
            <a:xfrm>
              <a:off x="9128125" y="1155700"/>
              <a:ext cx="46038" cy="4603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55" name="Freeform 81"/>
            <p:cNvSpPr>
              <a:spLocks/>
            </p:cNvSpPr>
            <p:nvPr/>
          </p:nvSpPr>
          <p:spPr bwMode="auto">
            <a:xfrm>
              <a:off x="8777288" y="1289050"/>
              <a:ext cx="182563" cy="63500"/>
            </a:xfrm>
            <a:custGeom>
              <a:avLst/>
              <a:gdLst>
                <a:gd name="T0" fmla="*/ 139 w 139"/>
                <a:gd name="T1" fmla="*/ 48 h 48"/>
                <a:gd name="T2" fmla="*/ 125 w 139"/>
                <a:gd name="T3" fmla="*/ 48 h 48"/>
                <a:gd name="T4" fmla="*/ 125 w 139"/>
                <a:gd name="T5" fmla="*/ 27 h 48"/>
                <a:gd name="T6" fmla="*/ 112 w 139"/>
                <a:gd name="T7" fmla="*/ 14 h 48"/>
                <a:gd name="T8" fmla="*/ 27 w 139"/>
                <a:gd name="T9" fmla="*/ 14 h 48"/>
                <a:gd name="T10" fmla="*/ 14 w 139"/>
                <a:gd name="T11" fmla="*/ 27 h 48"/>
                <a:gd name="T12" fmla="*/ 14 w 139"/>
                <a:gd name="T13" fmla="*/ 47 h 48"/>
                <a:gd name="T14" fmla="*/ 0 w 139"/>
                <a:gd name="T15" fmla="*/ 47 h 48"/>
                <a:gd name="T16" fmla="*/ 0 w 139"/>
                <a:gd name="T17" fmla="*/ 27 h 48"/>
                <a:gd name="T18" fmla="*/ 27 w 139"/>
                <a:gd name="T19" fmla="*/ 0 h 48"/>
                <a:gd name="T20" fmla="*/ 112 w 139"/>
                <a:gd name="T21" fmla="*/ 0 h 48"/>
                <a:gd name="T22" fmla="*/ 139 w 139"/>
                <a:gd name="T23" fmla="*/ 27 h 48"/>
                <a:gd name="T24" fmla="*/ 139 w 139"/>
                <a:gd name="T25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9" h="48">
                  <a:moveTo>
                    <a:pt x="139" y="48"/>
                  </a:moveTo>
                  <a:cubicBezTo>
                    <a:pt x="125" y="48"/>
                    <a:pt x="125" y="48"/>
                    <a:pt x="125" y="48"/>
                  </a:cubicBezTo>
                  <a:cubicBezTo>
                    <a:pt x="125" y="27"/>
                    <a:pt x="125" y="27"/>
                    <a:pt x="125" y="27"/>
                  </a:cubicBezTo>
                  <a:cubicBezTo>
                    <a:pt x="125" y="20"/>
                    <a:pt x="119" y="14"/>
                    <a:pt x="112" y="14"/>
                  </a:cubicBezTo>
                  <a:cubicBezTo>
                    <a:pt x="27" y="14"/>
                    <a:pt x="27" y="14"/>
                    <a:pt x="27" y="14"/>
                  </a:cubicBezTo>
                  <a:cubicBezTo>
                    <a:pt x="20" y="14"/>
                    <a:pt x="14" y="20"/>
                    <a:pt x="14" y="27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12"/>
                    <a:pt x="12" y="0"/>
                    <a:pt x="27" y="0"/>
                  </a:cubicBezTo>
                  <a:cubicBezTo>
                    <a:pt x="112" y="0"/>
                    <a:pt x="112" y="0"/>
                    <a:pt x="112" y="0"/>
                  </a:cubicBezTo>
                  <a:cubicBezTo>
                    <a:pt x="127" y="0"/>
                    <a:pt x="139" y="12"/>
                    <a:pt x="139" y="27"/>
                  </a:cubicBezTo>
                  <a:lnTo>
                    <a:pt x="139" y="48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56" name="Rectangle 82"/>
            <p:cNvSpPr>
              <a:spLocks noChangeArrowheads="1"/>
            </p:cNvSpPr>
            <p:nvPr/>
          </p:nvSpPr>
          <p:spPr bwMode="auto">
            <a:xfrm>
              <a:off x="8859838" y="1268413"/>
              <a:ext cx="17463" cy="2540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57" name="Freeform 83"/>
            <p:cNvSpPr>
              <a:spLocks/>
            </p:cNvSpPr>
            <p:nvPr/>
          </p:nvSpPr>
          <p:spPr bwMode="auto">
            <a:xfrm>
              <a:off x="8745538" y="1081088"/>
              <a:ext cx="244475" cy="60325"/>
            </a:xfrm>
            <a:custGeom>
              <a:avLst/>
              <a:gdLst>
                <a:gd name="T0" fmla="*/ 186 w 186"/>
                <a:gd name="T1" fmla="*/ 46 h 46"/>
                <a:gd name="T2" fmla="*/ 172 w 186"/>
                <a:gd name="T3" fmla="*/ 46 h 46"/>
                <a:gd name="T4" fmla="*/ 172 w 186"/>
                <a:gd name="T5" fmla="*/ 27 h 46"/>
                <a:gd name="T6" fmla="*/ 159 w 186"/>
                <a:gd name="T7" fmla="*/ 14 h 46"/>
                <a:gd name="T8" fmla="*/ 27 w 186"/>
                <a:gd name="T9" fmla="*/ 14 h 46"/>
                <a:gd name="T10" fmla="*/ 14 w 186"/>
                <a:gd name="T11" fmla="*/ 27 h 46"/>
                <a:gd name="T12" fmla="*/ 14 w 186"/>
                <a:gd name="T13" fmla="*/ 46 h 46"/>
                <a:gd name="T14" fmla="*/ 0 w 186"/>
                <a:gd name="T15" fmla="*/ 46 h 46"/>
                <a:gd name="T16" fmla="*/ 0 w 186"/>
                <a:gd name="T17" fmla="*/ 27 h 46"/>
                <a:gd name="T18" fmla="*/ 27 w 186"/>
                <a:gd name="T19" fmla="*/ 0 h 46"/>
                <a:gd name="T20" fmla="*/ 159 w 186"/>
                <a:gd name="T21" fmla="*/ 0 h 46"/>
                <a:gd name="T22" fmla="*/ 186 w 186"/>
                <a:gd name="T23" fmla="*/ 27 h 46"/>
                <a:gd name="T24" fmla="*/ 186 w 186"/>
                <a:gd name="T25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6" h="46">
                  <a:moveTo>
                    <a:pt x="186" y="46"/>
                  </a:moveTo>
                  <a:cubicBezTo>
                    <a:pt x="172" y="46"/>
                    <a:pt x="172" y="46"/>
                    <a:pt x="172" y="46"/>
                  </a:cubicBezTo>
                  <a:cubicBezTo>
                    <a:pt x="172" y="27"/>
                    <a:pt x="172" y="27"/>
                    <a:pt x="172" y="27"/>
                  </a:cubicBezTo>
                  <a:cubicBezTo>
                    <a:pt x="172" y="20"/>
                    <a:pt x="166" y="14"/>
                    <a:pt x="159" y="14"/>
                  </a:cubicBezTo>
                  <a:cubicBezTo>
                    <a:pt x="27" y="14"/>
                    <a:pt x="27" y="14"/>
                    <a:pt x="27" y="14"/>
                  </a:cubicBezTo>
                  <a:cubicBezTo>
                    <a:pt x="20" y="14"/>
                    <a:pt x="14" y="20"/>
                    <a:pt x="14" y="27"/>
                  </a:cubicBezTo>
                  <a:cubicBezTo>
                    <a:pt x="14" y="46"/>
                    <a:pt x="14" y="46"/>
                    <a:pt x="14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12"/>
                    <a:pt x="12" y="0"/>
                    <a:pt x="27" y="0"/>
                  </a:cubicBezTo>
                  <a:cubicBezTo>
                    <a:pt x="159" y="0"/>
                    <a:pt x="159" y="0"/>
                    <a:pt x="159" y="0"/>
                  </a:cubicBezTo>
                  <a:cubicBezTo>
                    <a:pt x="174" y="0"/>
                    <a:pt x="186" y="12"/>
                    <a:pt x="186" y="27"/>
                  </a:cubicBezTo>
                  <a:lnTo>
                    <a:pt x="186" y="46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58" name="Rectangle 84"/>
            <p:cNvSpPr>
              <a:spLocks noChangeArrowheads="1"/>
            </p:cNvSpPr>
            <p:nvPr/>
          </p:nvSpPr>
          <p:spPr bwMode="auto">
            <a:xfrm>
              <a:off x="8858250" y="1058863"/>
              <a:ext cx="19050" cy="7620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59" name="Rectangle 85"/>
            <p:cNvSpPr>
              <a:spLocks noChangeArrowheads="1"/>
            </p:cNvSpPr>
            <p:nvPr/>
          </p:nvSpPr>
          <p:spPr bwMode="auto">
            <a:xfrm>
              <a:off x="9031288" y="1201738"/>
              <a:ext cx="65088" cy="15875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160" name="Rectangle 86"/>
          <p:cNvSpPr>
            <a:spLocks noChangeArrowheads="1"/>
          </p:cNvSpPr>
          <p:nvPr/>
        </p:nvSpPr>
        <p:spPr bwMode="auto">
          <a:xfrm>
            <a:off x="8910638" y="2881313"/>
            <a:ext cx="17463" cy="5461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61" name="Rectangle 87"/>
          <p:cNvSpPr>
            <a:spLocks noChangeArrowheads="1"/>
          </p:cNvSpPr>
          <p:nvPr/>
        </p:nvSpPr>
        <p:spPr bwMode="auto">
          <a:xfrm>
            <a:off x="8647113" y="3144838"/>
            <a:ext cx="544513" cy="1905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62" name="Oval 88"/>
          <p:cNvSpPr>
            <a:spLocks noChangeArrowheads="1"/>
          </p:cNvSpPr>
          <p:nvPr/>
        </p:nvSpPr>
        <p:spPr bwMode="auto">
          <a:xfrm>
            <a:off x="8647113" y="3227388"/>
            <a:ext cx="61913" cy="635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63" name="Freeform 89"/>
          <p:cNvSpPr>
            <a:spLocks noEditPoints="1"/>
          </p:cNvSpPr>
          <p:nvPr/>
        </p:nvSpPr>
        <p:spPr bwMode="auto">
          <a:xfrm>
            <a:off x="8637588" y="3219450"/>
            <a:ext cx="79375" cy="80963"/>
          </a:xfrm>
          <a:custGeom>
            <a:avLst/>
            <a:gdLst>
              <a:gd name="T0" fmla="*/ 31 w 61"/>
              <a:gd name="T1" fmla="*/ 62 h 62"/>
              <a:gd name="T2" fmla="*/ 0 w 61"/>
              <a:gd name="T3" fmla="*/ 31 h 62"/>
              <a:gd name="T4" fmla="*/ 31 w 61"/>
              <a:gd name="T5" fmla="*/ 0 h 62"/>
              <a:gd name="T6" fmla="*/ 61 w 61"/>
              <a:gd name="T7" fmla="*/ 31 h 62"/>
              <a:gd name="T8" fmla="*/ 31 w 61"/>
              <a:gd name="T9" fmla="*/ 62 h 62"/>
              <a:gd name="T10" fmla="*/ 31 w 61"/>
              <a:gd name="T11" fmla="*/ 14 h 62"/>
              <a:gd name="T12" fmla="*/ 14 w 61"/>
              <a:gd name="T13" fmla="*/ 31 h 62"/>
              <a:gd name="T14" fmla="*/ 31 w 61"/>
              <a:gd name="T15" fmla="*/ 48 h 62"/>
              <a:gd name="T16" fmla="*/ 48 w 61"/>
              <a:gd name="T17" fmla="*/ 31 h 62"/>
              <a:gd name="T18" fmla="*/ 31 w 61"/>
              <a:gd name="T19" fmla="*/ 14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61" h="62">
                <a:moveTo>
                  <a:pt x="31" y="62"/>
                </a:moveTo>
                <a:cubicBezTo>
                  <a:pt x="14" y="62"/>
                  <a:pt x="0" y="48"/>
                  <a:pt x="0" y="31"/>
                </a:cubicBezTo>
                <a:cubicBezTo>
                  <a:pt x="0" y="14"/>
                  <a:pt x="14" y="0"/>
                  <a:pt x="31" y="0"/>
                </a:cubicBezTo>
                <a:cubicBezTo>
                  <a:pt x="48" y="0"/>
                  <a:pt x="61" y="14"/>
                  <a:pt x="61" y="31"/>
                </a:cubicBezTo>
                <a:cubicBezTo>
                  <a:pt x="61" y="48"/>
                  <a:pt x="48" y="62"/>
                  <a:pt x="31" y="62"/>
                </a:cubicBezTo>
                <a:close/>
                <a:moveTo>
                  <a:pt x="31" y="14"/>
                </a:moveTo>
                <a:cubicBezTo>
                  <a:pt x="21" y="14"/>
                  <a:pt x="14" y="22"/>
                  <a:pt x="14" y="31"/>
                </a:cubicBezTo>
                <a:cubicBezTo>
                  <a:pt x="14" y="40"/>
                  <a:pt x="21" y="48"/>
                  <a:pt x="31" y="48"/>
                </a:cubicBezTo>
                <a:cubicBezTo>
                  <a:pt x="40" y="48"/>
                  <a:pt x="48" y="40"/>
                  <a:pt x="48" y="31"/>
                </a:cubicBezTo>
                <a:cubicBezTo>
                  <a:pt x="48" y="22"/>
                  <a:pt x="40" y="14"/>
                  <a:pt x="31" y="1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64" name="Oval 90"/>
          <p:cNvSpPr>
            <a:spLocks noChangeArrowheads="1"/>
          </p:cNvSpPr>
          <p:nvPr/>
        </p:nvSpPr>
        <p:spPr bwMode="auto">
          <a:xfrm>
            <a:off x="8728075" y="3151188"/>
            <a:ext cx="61913" cy="6191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65" name="Freeform 91"/>
          <p:cNvSpPr>
            <a:spLocks noEditPoints="1"/>
          </p:cNvSpPr>
          <p:nvPr/>
        </p:nvSpPr>
        <p:spPr bwMode="auto">
          <a:xfrm>
            <a:off x="8718550" y="3141663"/>
            <a:ext cx="79375" cy="80963"/>
          </a:xfrm>
          <a:custGeom>
            <a:avLst/>
            <a:gdLst>
              <a:gd name="T0" fmla="*/ 31 w 61"/>
              <a:gd name="T1" fmla="*/ 62 h 62"/>
              <a:gd name="T2" fmla="*/ 0 w 61"/>
              <a:gd name="T3" fmla="*/ 31 h 62"/>
              <a:gd name="T4" fmla="*/ 31 w 61"/>
              <a:gd name="T5" fmla="*/ 0 h 62"/>
              <a:gd name="T6" fmla="*/ 61 w 61"/>
              <a:gd name="T7" fmla="*/ 31 h 62"/>
              <a:gd name="T8" fmla="*/ 31 w 61"/>
              <a:gd name="T9" fmla="*/ 62 h 62"/>
              <a:gd name="T10" fmla="*/ 31 w 61"/>
              <a:gd name="T11" fmla="*/ 14 h 62"/>
              <a:gd name="T12" fmla="*/ 14 w 61"/>
              <a:gd name="T13" fmla="*/ 31 h 62"/>
              <a:gd name="T14" fmla="*/ 31 w 61"/>
              <a:gd name="T15" fmla="*/ 48 h 62"/>
              <a:gd name="T16" fmla="*/ 48 w 61"/>
              <a:gd name="T17" fmla="*/ 31 h 62"/>
              <a:gd name="T18" fmla="*/ 31 w 61"/>
              <a:gd name="T19" fmla="*/ 14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61" h="62">
                <a:moveTo>
                  <a:pt x="31" y="62"/>
                </a:moveTo>
                <a:cubicBezTo>
                  <a:pt x="14" y="62"/>
                  <a:pt x="0" y="48"/>
                  <a:pt x="0" y="31"/>
                </a:cubicBezTo>
                <a:cubicBezTo>
                  <a:pt x="0" y="14"/>
                  <a:pt x="14" y="0"/>
                  <a:pt x="31" y="0"/>
                </a:cubicBezTo>
                <a:cubicBezTo>
                  <a:pt x="48" y="0"/>
                  <a:pt x="61" y="14"/>
                  <a:pt x="61" y="31"/>
                </a:cubicBezTo>
                <a:cubicBezTo>
                  <a:pt x="61" y="48"/>
                  <a:pt x="48" y="62"/>
                  <a:pt x="31" y="62"/>
                </a:cubicBezTo>
                <a:close/>
                <a:moveTo>
                  <a:pt x="31" y="14"/>
                </a:moveTo>
                <a:cubicBezTo>
                  <a:pt x="21" y="14"/>
                  <a:pt x="14" y="22"/>
                  <a:pt x="14" y="31"/>
                </a:cubicBezTo>
                <a:cubicBezTo>
                  <a:pt x="14" y="40"/>
                  <a:pt x="21" y="48"/>
                  <a:pt x="31" y="48"/>
                </a:cubicBezTo>
                <a:cubicBezTo>
                  <a:pt x="40" y="48"/>
                  <a:pt x="48" y="40"/>
                  <a:pt x="48" y="31"/>
                </a:cubicBezTo>
                <a:cubicBezTo>
                  <a:pt x="48" y="22"/>
                  <a:pt x="40" y="14"/>
                  <a:pt x="31" y="1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66" name="Oval 92"/>
          <p:cNvSpPr>
            <a:spLocks noChangeArrowheads="1"/>
          </p:cNvSpPr>
          <p:nvPr/>
        </p:nvSpPr>
        <p:spPr bwMode="auto">
          <a:xfrm>
            <a:off x="8696325" y="3098800"/>
            <a:ext cx="63500" cy="6191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67" name="Freeform 93"/>
          <p:cNvSpPr>
            <a:spLocks noEditPoints="1"/>
          </p:cNvSpPr>
          <p:nvPr/>
        </p:nvSpPr>
        <p:spPr bwMode="auto">
          <a:xfrm>
            <a:off x="8686800" y="3089275"/>
            <a:ext cx="80963" cy="79375"/>
          </a:xfrm>
          <a:custGeom>
            <a:avLst/>
            <a:gdLst>
              <a:gd name="T0" fmla="*/ 31 w 62"/>
              <a:gd name="T1" fmla="*/ 61 h 61"/>
              <a:gd name="T2" fmla="*/ 0 w 62"/>
              <a:gd name="T3" fmla="*/ 31 h 61"/>
              <a:gd name="T4" fmla="*/ 31 w 62"/>
              <a:gd name="T5" fmla="*/ 0 h 61"/>
              <a:gd name="T6" fmla="*/ 62 w 62"/>
              <a:gd name="T7" fmla="*/ 31 h 61"/>
              <a:gd name="T8" fmla="*/ 31 w 62"/>
              <a:gd name="T9" fmla="*/ 61 h 61"/>
              <a:gd name="T10" fmla="*/ 31 w 62"/>
              <a:gd name="T11" fmla="*/ 14 h 61"/>
              <a:gd name="T12" fmla="*/ 14 w 62"/>
              <a:gd name="T13" fmla="*/ 31 h 61"/>
              <a:gd name="T14" fmla="*/ 31 w 62"/>
              <a:gd name="T15" fmla="*/ 48 h 61"/>
              <a:gd name="T16" fmla="*/ 48 w 62"/>
              <a:gd name="T17" fmla="*/ 31 h 61"/>
              <a:gd name="T18" fmla="*/ 31 w 62"/>
              <a:gd name="T19" fmla="*/ 14 h 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62" h="61">
                <a:moveTo>
                  <a:pt x="31" y="61"/>
                </a:moveTo>
                <a:cubicBezTo>
                  <a:pt x="14" y="61"/>
                  <a:pt x="0" y="48"/>
                  <a:pt x="0" y="31"/>
                </a:cubicBezTo>
                <a:cubicBezTo>
                  <a:pt x="0" y="14"/>
                  <a:pt x="14" y="0"/>
                  <a:pt x="31" y="0"/>
                </a:cubicBezTo>
                <a:cubicBezTo>
                  <a:pt x="48" y="0"/>
                  <a:pt x="62" y="14"/>
                  <a:pt x="62" y="31"/>
                </a:cubicBezTo>
                <a:cubicBezTo>
                  <a:pt x="62" y="48"/>
                  <a:pt x="48" y="61"/>
                  <a:pt x="31" y="61"/>
                </a:cubicBezTo>
                <a:close/>
                <a:moveTo>
                  <a:pt x="31" y="14"/>
                </a:moveTo>
                <a:cubicBezTo>
                  <a:pt x="22" y="14"/>
                  <a:pt x="14" y="21"/>
                  <a:pt x="14" y="31"/>
                </a:cubicBezTo>
                <a:cubicBezTo>
                  <a:pt x="14" y="40"/>
                  <a:pt x="22" y="48"/>
                  <a:pt x="31" y="48"/>
                </a:cubicBezTo>
                <a:cubicBezTo>
                  <a:pt x="40" y="48"/>
                  <a:pt x="48" y="40"/>
                  <a:pt x="48" y="31"/>
                </a:cubicBezTo>
                <a:cubicBezTo>
                  <a:pt x="48" y="21"/>
                  <a:pt x="40" y="14"/>
                  <a:pt x="31" y="1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68" name="Oval 94"/>
          <p:cNvSpPr>
            <a:spLocks noChangeArrowheads="1"/>
          </p:cNvSpPr>
          <p:nvPr/>
        </p:nvSpPr>
        <p:spPr bwMode="auto">
          <a:xfrm>
            <a:off x="8767763" y="3213100"/>
            <a:ext cx="60325" cy="6191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69" name="Freeform 95"/>
          <p:cNvSpPr>
            <a:spLocks noEditPoints="1"/>
          </p:cNvSpPr>
          <p:nvPr/>
        </p:nvSpPr>
        <p:spPr bwMode="auto">
          <a:xfrm>
            <a:off x="8758238" y="3205163"/>
            <a:ext cx="79375" cy="79375"/>
          </a:xfrm>
          <a:custGeom>
            <a:avLst/>
            <a:gdLst>
              <a:gd name="T0" fmla="*/ 31 w 61"/>
              <a:gd name="T1" fmla="*/ 61 h 61"/>
              <a:gd name="T2" fmla="*/ 0 w 61"/>
              <a:gd name="T3" fmla="*/ 31 h 61"/>
              <a:gd name="T4" fmla="*/ 31 w 61"/>
              <a:gd name="T5" fmla="*/ 0 h 61"/>
              <a:gd name="T6" fmla="*/ 61 w 61"/>
              <a:gd name="T7" fmla="*/ 31 h 61"/>
              <a:gd name="T8" fmla="*/ 31 w 61"/>
              <a:gd name="T9" fmla="*/ 61 h 61"/>
              <a:gd name="T10" fmla="*/ 31 w 61"/>
              <a:gd name="T11" fmla="*/ 14 h 61"/>
              <a:gd name="T12" fmla="*/ 14 w 61"/>
              <a:gd name="T13" fmla="*/ 31 h 61"/>
              <a:gd name="T14" fmla="*/ 31 w 61"/>
              <a:gd name="T15" fmla="*/ 48 h 61"/>
              <a:gd name="T16" fmla="*/ 48 w 61"/>
              <a:gd name="T17" fmla="*/ 31 h 61"/>
              <a:gd name="T18" fmla="*/ 31 w 61"/>
              <a:gd name="T19" fmla="*/ 14 h 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61" h="61">
                <a:moveTo>
                  <a:pt x="31" y="61"/>
                </a:moveTo>
                <a:cubicBezTo>
                  <a:pt x="14" y="61"/>
                  <a:pt x="0" y="47"/>
                  <a:pt x="0" y="31"/>
                </a:cubicBezTo>
                <a:cubicBezTo>
                  <a:pt x="0" y="14"/>
                  <a:pt x="14" y="0"/>
                  <a:pt x="31" y="0"/>
                </a:cubicBezTo>
                <a:cubicBezTo>
                  <a:pt x="47" y="0"/>
                  <a:pt x="61" y="14"/>
                  <a:pt x="61" y="31"/>
                </a:cubicBezTo>
                <a:cubicBezTo>
                  <a:pt x="61" y="47"/>
                  <a:pt x="47" y="61"/>
                  <a:pt x="31" y="61"/>
                </a:cubicBezTo>
                <a:close/>
                <a:moveTo>
                  <a:pt x="31" y="14"/>
                </a:moveTo>
                <a:cubicBezTo>
                  <a:pt x="21" y="14"/>
                  <a:pt x="14" y="21"/>
                  <a:pt x="14" y="31"/>
                </a:cubicBezTo>
                <a:cubicBezTo>
                  <a:pt x="14" y="40"/>
                  <a:pt x="21" y="48"/>
                  <a:pt x="31" y="48"/>
                </a:cubicBezTo>
                <a:cubicBezTo>
                  <a:pt x="40" y="48"/>
                  <a:pt x="48" y="40"/>
                  <a:pt x="48" y="31"/>
                </a:cubicBezTo>
                <a:cubicBezTo>
                  <a:pt x="48" y="21"/>
                  <a:pt x="40" y="14"/>
                  <a:pt x="31" y="1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70" name="Oval 96"/>
          <p:cNvSpPr>
            <a:spLocks noChangeArrowheads="1"/>
          </p:cNvSpPr>
          <p:nvPr/>
        </p:nvSpPr>
        <p:spPr bwMode="auto">
          <a:xfrm>
            <a:off x="8775700" y="3152775"/>
            <a:ext cx="63500" cy="6191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71" name="Freeform 97"/>
          <p:cNvSpPr>
            <a:spLocks noEditPoints="1"/>
          </p:cNvSpPr>
          <p:nvPr/>
        </p:nvSpPr>
        <p:spPr bwMode="auto">
          <a:xfrm>
            <a:off x="8767763" y="3144838"/>
            <a:ext cx="80963" cy="79375"/>
          </a:xfrm>
          <a:custGeom>
            <a:avLst/>
            <a:gdLst>
              <a:gd name="T0" fmla="*/ 31 w 62"/>
              <a:gd name="T1" fmla="*/ 61 h 61"/>
              <a:gd name="T2" fmla="*/ 0 w 62"/>
              <a:gd name="T3" fmla="*/ 30 h 61"/>
              <a:gd name="T4" fmla="*/ 31 w 62"/>
              <a:gd name="T5" fmla="*/ 0 h 61"/>
              <a:gd name="T6" fmla="*/ 62 w 62"/>
              <a:gd name="T7" fmla="*/ 30 h 61"/>
              <a:gd name="T8" fmla="*/ 31 w 62"/>
              <a:gd name="T9" fmla="*/ 61 h 61"/>
              <a:gd name="T10" fmla="*/ 31 w 62"/>
              <a:gd name="T11" fmla="*/ 13 h 61"/>
              <a:gd name="T12" fmla="*/ 14 w 62"/>
              <a:gd name="T13" fmla="*/ 30 h 61"/>
              <a:gd name="T14" fmla="*/ 31 w 62"/>
              <a:gd name="T15" fmla="*/ 47 h 61"/>
              <a:gd name="T16" fmla="*/ 48 w 62"/>
              <a:gd name="T17" fmla="*/ 30 h 61"/>
              <a:gd name="T18" fmla="*/ 31 w 62"/>
              <a:gd name="T19" fmla="*/ 13 h 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62" h="61">
                <a:moveTo>
                  <a:pt x="31" y="61"/>
                </a:moveTo>
                <a:cubicBezTo>
                  <a:pt x="14" y="61"/>
                  <a:pt x="0" y="47"/>
                  <a:pt x="0" y="30"/>
                </a:cubicBezTo>
                <a:cubicBezTo>
                  <a:pt x="0" y="14"/>
                  <a:pt x="14" y="0"/>
                  <a:pt x="31" y="0"/>
                </a:cubicBezTo>
                <a:cubicBezTo>
                  <a:pt x="48" y="0"/>
                  <a:pt x="62" y="14"/>
                  <a:pt x="62" y="30"/>
                </a:cubicBezTo>
                <a:cubicBezTo>
                  <a:pt x="62" y="47"/>
                  <a:pt x="48" y="61"/>
                  <a:pt x="31" y="61"/>
                </a:cubicBezTo>
                <a:close/>
                <a:moveTo>
                  <a:pt x="31" y="13"/>
                </a:moveTo>
                <a:cubicBezTo>
                  <a:pt x="22" y="13"/>
                  <a:pt x="14" y="21"/>
                  <a:pt x="14" y="30"/>
                </a:cubicBezTo>
                <a:cubicBezTo>
                  <a:pt x="14" y="40"/>
                  <a:pt x="22" y="47"/>
                  <a:pt x="31" y="47"/>
                </a:cubicBezTo>
                <a:cubicBezTo>
                  <a:pt x="40" y="47"/>
                  <a:pt x="48" y="40"/>
                  <a:pt x="48" y="30"/>
                </a:cubicBezTo>
                <a:cubicBezTo>
                  <a:pt x="48" y="21"/>
                  <a:pt x="40" y="13"/>
                  <a:pt x="31" y="1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72" name="Oval 98"/>
          <p:cNvSpPr>
            <a:spLocks noChangeArrowheads="1"/>
          </p:cNvSpPr>
          <p:nvPr/>
        </p:nvSpPr>
        <p:spPr bwMode="auto">
          <a:xfrm>
            <a:off x="9107488" y="3038475"/>
            <a:ext cx="60325" cy="635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73" name="Freeform 99"/>
          <p:cNvSpPr>
            <a:spLocks noEditPoints="1"/>
          </p:cNvSpPr>
          <p:nvPr/>
        </p:nvSpPr>
        <p:spPr bwMode="auto">
          <a:xfrm>
            <a:off x="9097963" y="3030538"/>
            <a:ext cx="79375" cy="80963"/>
          </a:xfrm>
          <a:custGeom>
            <a:avLst/>
            <a:gdLst>
              <a:gd name="T0" fmla="*/ 30 w 61"/>
              <a:gd name="T1" fmla="*/ 61 h 61"/>
              <a:gd name="T2" fmla="*/ 0 w 61"/>
              <a:gd name="T3" fmla="*/ 30 h 61"/>
              <a:gd name="T4" fmla="*/ 30 w 61"/>
              <a:gd name="T5" fmla="*/ 0 h 61"/>
              <a:gd name="T6" fmla="*/ 61 w 61"/>
              <a:gd name="T7" fmla="*/ 30 h 61"/>
              <a:gd name="T8" fmla="*/ 30 w 61"/>
              <a:gd name="T9" fmla="*/ 61 h 61"/>
              <a:gd name="T10" fmla="*/ 30 w 61"/>
              <a:gd name="T11" fmla="*/ 13 h 61"/>
              <a:gd name="T12" fmla="*/ 13 w 61"/>
              <a:gd name="T13" fmla="*/ 30 h 61"/>
              <a:gd name="T14" fmla="*/ 30 w 61"/>
              <a:gd name="T15" fmla="*/ 47 h 61"/>
              <a:gd name="T16" fmla="*/ 47 w 61"/>
              <a:gd name="T17" fmla="*/ 30 h 61"/>
              <a:gd name="T18" fmla="*/ 30 w 61"/>
              <a:gd name="T19" fmla="*/ 13 h 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61" h="61">
                <a:moveTo>
                  <a:pt x="30" y="61"/>
                </a:moveTo>
                <a:cubicBezTo>
                  <a:pt x="13" y="61"/>
                  <a:pt x="0" y="47"/>
                  <a:pt x="0" y="30"/>
                </a:cubicBezTo>
                <a:cubicBezTo>
                  <a:pt x="0" y="13"/>
                  <a:pt x="13" y="0"/>
                  <a:pt x="30" y="0"/>
                </a:cubicBezTo>
                <a:cubicBezTo>
                  <a:pt x="47" y="0"/>
                  <a:pt x="61" y="13"/>
                  <a:pt x="61" y="30"/>
                </a:cubicBezTo>
                <a:cubicBezTo>
                  <a:pt x="61" y="47"/>
                  <a:pt x="47" y="61"/>
                  <a:pt x="30" y="61"/>
                </a:cubicBezTo>
                <a:close/>
                <a:moveTo>
                  <a:pt x="30" y="13"/>
                </a:moveTo>
                <a:cubicBezTo>
                  <a:pt x="21" y="13"/>
                  <a:pt x="13" y="21"/>
                  <a:pt x="13" y="30"/>
                </a:cubicBezTo>
                <a:cubicBezTo>
                  <a:pt x="13" y="40"/>
                  <a:pt x="21" y="47"/>
                  <a:pt x="30" y="47"/>
                </a:cubicBezTo>
                <a:cubicBezTo>
                  <a:pt x="40" y="47"/>
                  <a:pt x="47" y="40"/>
                  <a:pt x="47" y="30"/>
                </a:cubicBezTo>
                <a:cubicBezTo>
                  <a:pt x="47" y="21"/>
                  <a:pt x="40" y="13"/>
                  <a:pt x="30" y="1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74" name="Oval 100"/>
          <p:cNvSpPr>
            <a:spLocks noChangeArrowheads="1"/>
          </p:cNvSpPr>
          <p:nvPr/>
        </p:nvSpPr>
        <p:spPr bwMode="auto">
          <a:xfrm>
            <a:off x="9115425" y="3286125"/>
            <a:ext cx="63500" cy="6191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75" name="Freeform 101"/>
          <p:cNvSpPr>
            <a:spLocks noEditPoints="1"/>
          </p:cNvSpPr>
          <p:nvPr/>
        </p:nvSpPr>
        <p:spPr bwMode="auto">
          <a:xfrm>
            <a:off x="9107488" y="3276600"/>
            <a:ext cx="79375" cy="79375"/>
          </a:xfrm>
          <a:custGeom>
            <a:avLst/>
            <a:gdLst>
              <a:gd name="T0" fmla="*/ 31 w 61"/>
              <a:gd name="T1" fmla="*/ 61 h 61"/>
              <a:gd name="T2" fmla="*/ 0 w 61"/>
              <a:gd name="T3" fmla="*/ 31 h 61"/>
              <a:gd name="T4" fmla="*/ 31 w 61"/>
              <a:gd name="T5" fmla="*/ 0 h 61"/>
              <a:gd name="T6" fmla="*/ 61 w 61"/>
              <a:gd name="T7" fmla="*/ 31 h 61"/>
              <a:gd name="T8" fmla="*/ 31 w 61"/>
              <a:gd name="T9" fmla="*/ 61 h 61"/>
              <a:gd name="T10" fmla="*/ 31 w 61"/>
              <a:gd name="T11" fmla="*/ 14 h 61"/>
              <a:gd name="T12" fmla="*/ 14 w 61"/>
              <a:gd name="T13" fmla="*/ 31 h 61"/>
              <a:gd name="T14" fmla="*/ 31 w 61"/>
              <a:gd name="T15" fmla="*/ 48 h 61"/>
              <a:gd name="T16" fmla="*/ 48 w 61"/>
              <a:gd name="T17" fmla="*/ 31 h 61"/>
              <a:gd name="T18" fmla="*/ 31 w 61"/>
              <a:gd name="T19" fmla="*/ 14 h 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61" h="61">
                <a:moveTo>
                  <a:pt x="31" y="61"/>
                </a:moveTo>
                <a:cubicBezTo>
                  <a:pt x="14" y="61"/>
                  <a:pt x="0" y="48"/>
                  <a:pt x="0" y="31"/>
                </a:cubicBezTo>
                <a:cubicBezTo>
                  <a:pt x="0" y="14"/>
                  <a:pt x="14" y="0"/>
                  <a:pt x="31" y="0"/>
                </a:cubicBezTo>
                <a:cubicBezTo>
                  <a:pt x="48" y="0"/>
                  <a:pt x="61" y="14"/>
                  <a:pt x="61" y="31"/>
                </a:cubicBezTo>
                <a:cubicBezTo>
                  <a:pt x="61" y="48"/>
                  <a:pt x="48" y="61"/>
                  <a:pt x="31" y="61"/>
                </a:cubicBezTo>
                <a:close/>
                <a:moveTo>
                  <a:pt x="31" y="14"/>
                </a:moveTo>
                <a:cubicBezTo>
                  <a:pt x="21" y="14"/>
                  <a:pt x="14" y="21"/>
                  <a:pt x="14" y="31"/>
                </a:cubicBezTo>
                <a:cubicBezTo>
                  <a:pt x="14" y="40"/>
                  <a:pt x="21" y="48"/>
                  <a:pt x="31" y="48"/>
                </a:cubicBezTo>
                <a:cubicBezTo>
                  <a:pt x="40" y="48"/>
                  <a:pt x="48" y="40"/>
                  <a:pt x="48" y="31"/>
                </a:cubicBezTo>
                <a:cubicBezTo>
                  <a:pt x="48" y="21"/>
                  <a:pt x="40" y="14"/>
                  <a:pt x="31" y="1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76" name="Oval 102"/>
          <p:cNvSpPr>
            <a:spLocks noChangeArrowheads="1"/>
          </p:cNvSpPr>
          <p:nvPr/>
        </p:nvSpPr>
        <p:spPr bwMode="auto">
          <a:xfrm>
            <a:off x="8674100" y="3316288"/>
            <a:ext cx="63500" cy="6191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77" name="Freeform 103"/>
          <p:cNvSpPr>
            <a:spLocks noEditPoints="1"/>
          </p:cNvSpPr>
          <p:nvPr/>
        </p:nvSpPr>
        <p:spPr bwMode="auto">
          <a:xfrm>
            <a:off x="8664575" y="3306763"/>
            <a:ext cx="80963" cy="80963"/>
          </a:xfrm>
          <a:custGeom>
            <a:avLst/>
            <a:gdLst>
              <a:gd name="T0" fmla="*/ 31 w 61"/>
              <a:gd name="T1" fmla="*/ 62 h 62"/>
              <a:gd name="T2" fmla="*/ 0 w 61"/>
              <a:gd name="T3" fmla="*/ 31 h 62"/>
              <a:gd name="T4" fmla="*/ 31 w 61"/>
              <a:gd name="T5" fmla="*/ 0 h 62"/>
              <a:gd name="T6" fmla="*/ 61 w 61"/>
              <a:gd name="T7" fmla="*/ 31 h 62"/>
              <a:gd name="T8" fmla="*/ 31 w 61"/>
              <a:gd name="T9" fmla="*/ 62 h 62"/>
              <a:gd name="T10" fmla="*/ 31 w 61"/>
              <a:gd name="T11" fmla="*/ 14 h 62"/>
              <a:gd name="T12" fmla="*/ 14 w 61"/>
              <a:gd name="T13" fmla="*/ 31 h 62"/>
              <a:gd name="T14" fmla="*/ 31 w 61"/>
              <a:gd name="T15" fmla="*/ 48 h 62"/>
              <a:gd name="T16" fmla="*/ 48 w 61"/>
              <a:gd name="T17" fmla="*/ 31 h 62"/>
              <a:gd name="T18" fmla="*/ 31 w 61"/>
              <a:gd name="T19" fmla="*/ 14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61" h="62">
                <a:moveTo>
                  <a:pt x="31" y="62"/>
                </a:moveTo>
                <a:cubicBezTo>
                  <a:pt x="14" y="62"/>
                  <a:pt x="0" y="48"/>
                  <a:pt x="0" y="31"/>
                </a:cubicBezTo>
                <a:cubicBezTo>
                  <a:pt x="0" y="14"/>
                  <a:pt x="14" y="0"/>
                  <a:pt x="31" y="0"/>
                </a:cubicBezTo>
                <a:cubicBezTo>
                  <a:pt x="48" y="0"/>
                  <a:pt x="61" y="14"/>
                  <a:pt x="61" y="31"/>
                </a:cubicBezTo>
                <a:cubicBezTo>
                  <a:pt x="61" y="48"/>
                  <a:pt x="48" y="62"/>
                  <a:pt x="31" y="62"/>
                </a:cubicBezTo>
                <a:close/>
                <a:moveTo>
                  <a:pt x="31" y="14"/>
                </a:moveTo>
                <a:cubicBezTo>
                  <a:pt x="21" y="14"/>
                  <a:pt x="14" y="22"/>
                  <a:pt x="14" y="31"/>
                </a:cubicBezTo>
                <a:cubicBezTo>
                  <a:pt x="14" y="40"/>
                  <a:pt x="21" y="48"/>
                  <a:pt x="31" y="48"/>
                </a:cubicBezTo>
                <a:cubicBezTo>
                  <a:pt x="40" y="48"/>
                  <a:pt x="48" y="40"/>
                  <a:pt x="48" y="31"/>
                </a:cubicBezTo>
                <a:cubicBezTo>
                  <a:pt x="48" y="22"/>
                  <a:pt x="40" y="14"/>
                  <a:pt x="31" y="1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78" name="Oval 104"/>
          <p:cNvSpPr>
            <a:spLocks noChangeArrowheads="1"/>
          </p:cNvSpPr>
          <p:nvPr/>
        </p:nvSpPr>
        <p:spPr bwMode="auto">
          <a:xfrm>
            <a:off x="8805863" y="3074988"/>
            <a:ext cx="61913" cy="6191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79" name="Freeform 105"/>
          <p:cNvSpPr>
            <a:spLocks noEditPoints="1"/>
          </p:cNvSpPr>
          <p:nvPr/>
        </p:nvSpPr>
        <p:spPr bwMode="auto">
          <a:xfrm>
            <a:off x="8797925" y="3065463"/>
            <a:ext cx="79375" cy="80963"/>
          </a:xfrm>
          <a:custGeom>
            <a:avLst/>
            <a:gdLst>
              <a:gd name="T0" fmla="*/ 30 w 61"/>
              <a:gd name="T1" fmla="*/ 62 h 62"/>
              <a:gd name="T2" fmla="*/ 0 w 61"/>
              <a:gd name="T3" fmla="*/ 31 h 62"/>
              <a:gd name="T4" fmla="*/ 30 w 61"/>
              <a:gd name="T5" fmla="*/ 0 h 62"/>
              <a:gd name="T6" fmla="*/ 61 w 61"/>
              <a:gd name="T7" fmla="*/ 31 h 62"/>
              <a:gd name="T8" fmla="*/ 30 w 61"/>
              <a:gd name="T9" fmla="*/ 62 h 62"/>
              <a:gd name="T10" fmla="*/ 30 w 61"/>
              <a:gd name="T11" fmla="*/ 14 h 62"/>
              <a:gd name="T12" fmla="*/ 13 w 61"/>
              <a:gd name="T13" fmla="*/ 31 h 62"/>
              <a:gd name="T14" fmla="*/ 30 w 61"/>
              <a:gd name="T15" fmla="*/ 48 h 62"/>
              <a:gd name="T16" fmla="*/ 47 w 61"/>
              <a:gd name="T17" fmla="*/ 31 h 62"/>
              <a:gd name="T18" fmla="*/ 30 w 61"/>
              <a:gd name="T19" fmla="*/ 14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61" h="62">
                <a:moveTo>
                  <a:pt x="30" y="62"/>
                </a:moveTo>
                <a:cubicBezTo>
                  <a:pt x="13" y="62"/>
                  <a:pt x="0" y="48"/>
                  <a:pt x="0" y="31"/>
                </a:cubicBezTo>
                <a:cubicBezTo>
                  <a:pt x="0" y="14"/>
                  <a:pt x="13" y="0"/>
                  <a:pt x="30" y="0"/>
                </a:cubicBezTo>
                <a:cubicBezTo>
                  <a:pt x="47" y="0"/>
                  <a:pt x="61" y="14"/>
                  <a:pt x="61" y="31"/>
                </a:cubicBezTo>
                <a:cubicBezTo>
                  <a:pt x="61" y="48"/>
                  <a:pt x="47" y="62"/>
                  <a:pt x="30" y="62"/>
                </a:cubicBezTo>
                <a:close/>
                <a:moveTo>
                  <a:pt x="30" y="14"/>
                </a:moveTo>
                <a:cubicBezTo>
                  <a:pt x="21" y="14"/>
                  <a:pt x="13" y="22"/>
                  <a:pt x="13" y="31"/>
                </a:cubicBezTo>
                <a:cubicBezTo>
                  <a:pt x="13" y="40"/>
                  <a:pt x="21" y="48"/>
                  <a:pt x="30" y="48"/>
                </a:cubicBezTo>
                <a:cubicBezTo>
                  <a:pt x="40" y="48"/>
                  <a:pt x="47" y="40"/>
                  <a:pt x="47" y="31"/>
                </a:cubicBezTo>
                <a:cubicBezTo>
                  <a:pt x="47" y="22"/>
                  <a:pt x="40" y="14"/>
                  <a:pt x="30" y="1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80" name="Oval 106"/>
          <p:cNvSpPr>
            <a:spLocks noChangeArrowheads="1"/>
          </p:cNvSpPr>
          <p:nvPr/>
        </p:nvSpPr>
        <p:spPr bwMode="auto">
          <a:xfrm>
            <a:off x="9120188" y="2959100"/>
            <a:ext cx="63500" cy="635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81" name="Freeform 107"/>
          <p:cNvSpPr>
            <a:spLocks noEditPoints="1"/>
          </p:cNvSpPr>
          <p:nvPr/>
        </p:nvSpPr>
        <p:spPr bwMode="auto">
          <a:xfrm>
            <a:off x="9110663" y="2951163"/>
            <a:ext cx="79375" cy="79375"/>
          </a:xfrm>
          <a:custGeom>
            <a:avLst/>
            <a:gdLst>
              <a:gd name="T0" fmla="*/ 31 w 61"/>
              <a:gd name="T1" fmla="*/ 61 h 61"/>
              <a:gd name="T2" fmla="*/ 0 w 61"/>
              <a:gd name="T3" fmla="*/ 30 h 61"/>
              <a:gd name="T4" fmla="*/ 31 w 61"/>
              <a:gd name="T5" fmla="*/ 0 h 61"/>
              <a:gd name="T6" fmla="*/ 61 w 61"/>
              <a:gd name="T7" fmla="*/ 30 h 61"/>
              <a:gd name="T8" fmla="*/ 31 w 61"/>
              <a:gd name="T9" fmla="*/ 61 h 61"/>
              <a:gd name="T10" fmla="*/ 31 w 61"/>
              <a:gd name="T11" fmla="*/ 13 h 61"/>
              <a:gd name="T12" fmla="*/ 14 w 61"/>
              <a:gd name="T13" fmla="*/ 30 h 61"/>
              <a:gd name="T14" fmla="*/ 31 w 61"/>
              <a:gd name="T15" fmla="*/ 47 h 61"/>
              <a:gd name="T16" fmla="*/ 48 w 61"/>
              <a:gd name="T17" fmla="*/ 30 h 61"/>
              <a:gd name="T18" fmla="*/ 31 w 61"/>
              <a:gd name="T19" fmla="*/ 13 h 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61" h="61">
                <a:moveTo>
                  <a:pt x="31" y="61"/>
                </a:moveTo>
                <a:cubicBezTo>
                  <a:pt x="14" y="61"/>
                  <a:pt x="0" y="47"/>
                  <a:pt x="0" y="30"/>
                </a:cubicBezTo>
                <a:cubicBezTo>
                  <a:pt x="0" y="13"/>
                  <a:pt x="14" y="0"/>
                  <a:pt x="31" y="0"/>
                </a:cubicBezTo>
                <a:cubicBezTo>
                  <a:pt x="48" y="0"/>
                  <a:pt x="61" y="13"/>
                  <a:pt x="61" y="30"/>
                </a:cubicBezTo>
                <a:cubicBezTo>
                  <a:pt x="61" y="47"/>
                  <a:pt x="48" y="61"/>
                  <a:pt x="31" y="61"/>
                </a:cubicBezTo>
                <a:close/>
                <a:moveTo>
                  <a:pt x="31" y="13"/>
                </a:moveTo>
                <a:cubicBezTo>
                  <a:pt x="21" y="13"/>
                  <a:pt x="14" y="21"/>
                  <a:pt x="14" y="30"/>
                </a:cubicBezTo>
                <a:cubicBezTo>
                  <a:pt x="14" y="40"/>
                  <a:pt x="21" y="47"/>
                  <a:pt x="31" y="47"/>
                </a:cubicBezTo>
                <a:cubicBezTo>
                  <a:pt x="40" y="47"/>
                  <a:pt x="48" y="40"/>
                  <a:pt x="48" y="30"/>
                </a:cubicBezTo>
                <a:cubicBezTo>
                  <a:pt x="48" y="21"/>
                  <a:pt x="40" y="13"/>
                  <a:pt x="31" y="1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82" name="Oval 108"/>
          <p:cNvSpPr>
            <a:spLocks noChangeArrowheads="1"/>
          </p:cNvSpPr>
          <p:nvPr/>
        </p:nvSpPr>
        <p:spPr bwMode="auto">
          <a:xfrm>
            <a:off x="9061450" y="2990850"/>
            <a:ext cx="61913" cy="635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83" name="Freeform 109"/>
          <p:cNvSpPr>
            <a:spLocks noEditPoints="1"/>
          </p:cNvSpPr>
          <p:nvPr/>
        </p:nvSpPr>
        <p:spPr bwMode="auto">
          <a:xfrm>
            <a:off x="9051925" y="2981325"/>
            <a:ext cx="80963" cy="80963"/>
          </a:xfrm>
          <a:custGeom>
            <a:avLst/>
            <a:gdLst>
              <a:gd name="T0" fmla="*/ 31 w 62"/>
              <a:gd name="T1" fmla="*/ 62 h 62"/>
              <a:gd name="T2" fmla="*/ 0 w 62"/>
              <a:gd name="T3" fmla="*/ 31 h 62"/>
              <a:gd name="T4" fmla="*/ 31 w 62"/>
              <a:gd name="T5" fmla="*/ 0 h 62"/>
              <a:gd name="T6" fmla="*/ 62 w 62"/>
              <a:gd name="T7" fmla="*/ 31 h 62"/>
              <a:gd name="T8" fmla="*/ 31 w 62"/>
              <a:gd name="T9" fmla="*/ 62 h 62"/>
              <a:gd name="T10" fmla="*/ 31 w 62"/>
              <a:gd name="T11" fmla="*/ 14 h 62"/>
              <a:gd name="T12" fmla="*/ 14 w 62"/>
              <a:gd name="T13" fmla="*/ 31 h 62"/>
              <a:gd name="T14" fmla="*/ 31 w 62"/>
              <a:gd name="T15" fmla="*/ 48 h 62"/>
              <a:gd name="T16" fmla="*/ 48 w 62"/>
              <a:gd name="T17" fmla="*/ 31 h 62"/>
              <a:gd name="T18" fmla="*/ 31 w 62"/>
              <a:gd name="T19" fmla="*/ 14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62" h="62">
                <a:moveTo>
                  <a:pt x="31" y="62"/>
                </a:moveTo>
                <a:cubicBezTo>
                  <a:pt x="14" y="62"/>
                  <a:pt x="0" y="48"/>
                  <a:pt x="0" y="31"/>
                </a:cubicBezTo>
                <a:cubicBezTo>
                  <a:pt x="0" y="14"/>
                  <a:pt x="14" y="0"/>
                  <a:pt x="31" y="0"/>
                </a:cubicBezTo>
                <a:cubicBezTo>
                  <a:pt x="48" y="0"/>
                  <a:pt x="62" y="14"/>
                  <a:pt x="62" y="31"/>
                </a:cubicBezTo>
                <a:cubicBezTo>
                  <a:pt x="62" y="48"/>
                  <a:pt x="48" y="62"/>
                  <a:pt x="31" y="62"/>
                </a:cubicBezTo>
                <a:close/>
                <a:moveTo>
                  <a:pt x="31" y="14"/>
                </a:moveTo>
                <a:cubicBezTo>
                  <a:pt x="22" y="14"/>
                  <a:pt x="14" y="22"/>
                  <a:pt x="14" y="31"/>
                </a:cubicBezTo>
                <a:cubicBezTo>
                  <a:pt x="14" y="40"/>
                  <a:pt x="22" y="48"/>
                  <a:pt x="31" y="48"/>
                </a:cubicBezTo>
                <a:cubicBezTo>
                  <a:pt x="41" y="48"/>
                  <a:pt x="48" y="40"/>
                  <a:pt x="48" y="31"/>
                </a:cubicBezTo>
                <a:cubicBezTo>
                  <a:pt x="48" y="22"/>
                  <a:pt x="41" y="14"/>
                  <a:pt x="31" y="1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84" name="Oval 110"/>
          <p:cNvSpPr>
            <a:spLocks noChangeArrowheads="1"/>
          </p:cNvSpPr>
          <p:nvPr/>
        </p:nvSpPr>
        <p:spPr bwMode="auto">
          <a:xfrm>
            <a:off x="8847138" y="3230563"/>
            <a:ext cx="63500" cy="635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85" name="Freeform 111"/>
          <p:cNvSpPr>
            <a:spLocks noEditPoints="1"/>
          </p:cNvSpPr>
          <p:nvPr/>
        </p:nvSpPr>
        <p:spPr bwMode="auto">
          <a:xfrm>
            <a:off x="8839200" y="3222625"/>
            <a:ext cx="79375" cy="80963"/>
          </a:xfrm>
          <a:custGeom>
            <a:avLst/>
            <a:gdLst>
              <a:gd name="T0" fmla="*/ 30 w 61"/>
              <a:gd name="T1" fmla="*/ 61 h 61"/>
              <a:gd name="T2" fmla="*/ 0 w 61"/>
              <a:gd name="T3" fmla="*/ 30 h 61"/>
              <a:gd name="T4" fmla="*/ 30 w 61"/>
              <a:gd name="T5" fmla="*/ 0 h 61"/>
              <a:gd name="T6" fmla="*/ 61 w 61"/>
              <a:gd name="T7" fmla="*/ 30 h 61"/>
              <a:gd name="T8" fmla="*/ 30 w 61"/>
              <a:gd name="T9" fmla="*/ 61 h 61"/>
              <a:gd name="T10" fmla="*/ 30 w 61"/>
              <a:gd name="T11" fmla="*/ 13 h 61"/>
              <a:gd name="T12" fmla="*/ 13 w 61"/>
              <a:gd name="T13" fmla="*/ 30 h 61"/>
              <a:gd name="T14" fmla="*/ 30 w 61"/>
              <a:gd name="T15" fmla="*/ 47 h 61"/>
              <a:gd name="T16" fmla="*/ 47 w 61"/>
              <a:gd name="T17" fmla="*/ 30 h 61"/>
              <a:gd name="T18" fmla="*/ 30 w 61"/>
              <a:gd name="T19" fmla="*/ 13 h 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61" h="61">
                <a:moveTo>
                  <a:pt x="30" y="61"/>
                </a:moveTo>
                <a:cubicBezTo>
                  <a:pt x="13" y="61"/>
                  <a:pt x="0" y="47"/>
                  <a:pt x="0" y="30"/>
                </a:cubicBezTo>
                <a:cubicBezTo>
                  <a:pt x="0" y="13"/>
                  <a:pt x="13" y="0"/>
                  <a:pt x="30" y="0"/>
                </a:cubicBezTo>
                <a:cubicBezTo>
                  <a:pt x="47" y="0"/>
                  <a:pt x="61" y="13"/>
                  <a:pt x="61" y="30"/>
                </a:cubicBezTo>
                <a:cubicBezTo>
                  <a:pt x="61" y="47"/>
                  <a:pt x="47" y="61"/>
                  <a:pt x="30" y="61"/>
                </a:cubicBezTo>
                <a:close/>
                <a:moveTo>
                  <a:pt x="30" y="13"/>
                </a:moveTo>
                <a:cubicBezTo>
                  <a:pt x="21" y="13"/>
                  <a:pt x="13" y="21"/>
                  <a:pt x="13" y="30"/>
                </a:cubicBezTo>
                <a:cubicBezTo>
                  <a:pt x="13" y="40"/>
                  <a:pt x="21" y="47"/>
                  <a:pt x="30" y="47"/>
                </a:cubicBezTo>
                <a:cubicBezTo>
                  <a:pt x="40" y="47"/>
                  <a:pt x="47" y="40"/>
                  <a:pt x="47" y="30"/>
                </a:cubicBezTo>
                <a:cubicBezTo>
                  <a:pt x="47" y="21"/>
                  <a:pt x="40" y="13"/>
                  <a:pt x="30" y="1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86" name="Oval 112"/>
          <p:cNvSpPr>
            <a:spLocks noChangeArrowheads="1"/>
          </p:cNvSpPr>
          <p:nvPr/>
        </p:nvSpPr>
        <p:spPr bwMode="auto">
          <a:xfrm>
            <a:off x="8699500" y="2901950"/>
            <a:ext cx="63500" cy="635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87" name="Freeform 113"/>
          <p:cNvSpPr>
            <a:spLocks noEditPoints="1"/>
          </p:cNvSpPr>
          <p:nvPr/>
        </p:nvSpPr>
        <p:spPr bwMode="auto">
          <a:xfrm>
            <a:off x="8691563" y="2894013"/>
            <a:ext cx="80963" cy="80963"/>
          </a:xfrm>
          <a:custGeom>
            <a:avLst/>
            <a:gdLst>
              <a:gd name="T0" fmla="*/ 31 w 62"/>
              <a:gd name="T1" fmla="*/ 62 h 62"/>
              <a:gd name="T2" fmla="*/ 0 w 62"/>
              <a:gd name="T3" fmla="*/ 31 h 62"/>
              <a:gd name="T4" fmla="*/ 31 w 62"/>
              <a:gd name="T5" fmla="*/ 0 h 62"/>
              <a:gd name="T6" fmla="*/ 62 w 62"/>
              <a:gd name="T7" fmla="*/ 31 h 62"/>
              <a:gd name="T8" fmla="*/ 31 w 62"/>
              <a:gd name="T9" fmla="*/ 62 h 62"/>
              <a:gd name="T10" fmla="*/ 31 w 62"/>
              <a:gd name="T11" fmla="*/ 14 h 62"/>
              <a:gd name="T12" fmla="*/ 14 w 62"/>
              <a:gd name="T13" fmla="*/ 31 h 62"/>
              <a:gd name="T14" fmla="*/ 31 w 62"/>
              <a:gd name="T15" fmla="*/ 48 h 62"/>
              <a:gd name="T16" fmla="*/ 48 w 62"/>
              <a:gd name="T17" fmla="*/ 31 h 62"/>
              <a:gd name="T18" fmla="*/ 31 w 62"/>
              <a:gd name="T19" fmla="*/ 14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62" h="62">
                <a:moveTo>
                  <a:pt x="31" y="62"/>
                </a:moveTo>
                <a:cubicBezTo>
                  <a:pt x="14" y="62"/>
                  <a:pt x="0" y="48"/>
                  <a:pt x="0" y="31"/>
                </a:cubicBezTo>
                <a:cubicBezTo>
                  <a:pt x="0" y="14"/>
                  <a:pt x="14" y="0"/>
                  <a:pt x="31" y="0"/>
                </a:cubicBezTo>
                <a:cubicBezTo>
                  <a:pt x="48" y="0"/>
                  <a:pt x="62" y="14"/>
                  <a:pt x="62" y="31"/>
                </a:cubicBezTo>
                <a:cubicBezTo>
                  <a:pt x="62" y="48"/>
                  <a:pt x="48" y="62"/>
                  <a:pt x="31" y="62"/>
                </a:cubicBezTo>
                <a:close/>
                <a:moveTo>
                  <a:pt x="31" y="14"/>
                </a:moveTo>
                <a:cubicBezTo>
                  <a:pt x="22" y="14"/>
                  <a:pt x="14" y="22"/>
                  <a:pt x="14" y="31"/>
                </a:cubicBezTo>
                <a:cubicBezTo>
                  <a:pt x="14" y="40"/>
                  <a:pt x="22" y="48"/>
                  <a:pt x="31" y="48"/>
                </a:cubicBezTo>
                <a:cubicBezTo>
                  <a:pt x="40" y="48"/>
                  <a:pt x="48" y="40"/>
                  <a:pt x="48" y="31"/>
                </a:cubicBezTo>
                <a:cubicBezTo>
                  <a:pt x="48" y="22"/>
                  <a:pt x="40" y="14"/>
                  <a:pt x="31" y="1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88" name="Oval 114"/>
          <p:cNvSpPr>
            <a:spLocks noChangeArrowheads="1"/>
          </p:cNvSpPr>
          <p:nvPr/>
        </p:nvSpPr>
        <p:spPr bwMode="auto">
          <a:xfrm>
            <a:off x="8704263" y="3201988"/>
            <a:ext cx="63500" cy="635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89" name="Freeform 115"/>
          <p:cNvSpPr>
            <a:spLocks noEditPoints="1"/>
          </p:cNvSpPr>
          <p:nvPr/>
        </p:nvSpPr>
        <p:spPr bwMode="auto">
          <a:xfrm>
            <a:off x="8694738" y="3192463"/>
            <a:ext cx="80963" cy="80963"/>
          </a:xfrm>
          <a:custGeom>
            <a:avLst/>
            <a:gdLst>
              <a:gd name="T0" fmla="*/ 31 w 62"/>
              <a:gd name="T1" fmla="*/ 61 h 61"/>
              <a:gd name="T2" fmla="*/ 0 w 62"/>
              <a:gd name="T3" fmla="*/ 31 h 61"/>
              <a:gd name="T4" fmla="*/ 31 w 62"/>
              <a:gd name="T5" fmla="*/ 0 h 61"/>
              <a:gd name="T6" fmla="*/ 62 w 62"/>
              <a:gd name="T7" fmla="*/ 31 h 61"/>
              <a:gd name="T8" fmla="*/ 31 w 62"/>
              <a:gd name="T9" fmla="*/ 61 h 61"/>
              <a:gd name="T10" fmla="*/ 31 w 62"/>
              <a:gd name="T11" fmla="*/ 14 h 61"/>
              <a:gd name="T12" fmla="*/ 14 w 62"/>
              <a:gd name="T13" fmla="*/ 31 h 61"/>
              <a:gd name="T14" fmla="*/ 31 w 62"/>
              <a:gd name="T15" fmla="*/ 48 h 61"/>
              <a:gd name="T16" fmla="*/ 48 w 62"/>
              <a:gd name="T17" fmla="*/ 31 h 61"/>
              <a:gd name="T18" fmla="*/ 31 w 62"/>
              <a:gd name="T19" fmla="*/ 14 h 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62" h="61">
                <a:moveTo>
                  <a:pt x="31" y="61"/>
                </a:moveTo>
                <a:cubicBezTo>
                  <a:pt x="14" y="61"/>
                  <a:pt x="0" y="48"/>
                  <a:pt x="0" y="31"/>
                </a:cubicBezTo>
                <a:cubicBezTo>
                  <a:pt x="0" y="14"/>
                  <a:pt x="14" y="0"/>
                  <a:pt x="31" y="0"/>
                </a:cubicBezTo>
                <a:cubicBezTo>
                  <a:pt x="48" y="0"/>
                  <a:pt x="62" y="14"/>
                  <a:pt x="62" y="31"/>
                </a:cubicBezTo>
                <a:cubicBezTo>
                  <a:pt x="62" y="48"/>
                  <a:pt x="48" y="61"/>
                  <a:pt x="31" y="61"/>
                </a:cubicBezTo>
                <a:close/>
                <a:moveTo>
                  <a:pt x="31" y="14"/>
                </a:moveTo>
                <a:cubicBezTo>
                  <a:pt x="22" y="14"/>
                  <a:pt x="14" y="21"/>
                  <a:pt x="14" y="31"/>
                </a:cubicBezTo>
                <a:cubicBezTo>
                  <a:pt x="14" y="40"/>
                  <a:pt x="22" y="48"/>
                  <a:pt x="31" y="48"/>
                </a:cubicBezTo>
                <a:cubicBezTo>
                  <a:pt x="40" y="48"/>
                  <a:pt x="48" y="40"/>
                  <a:pt x="48" y="31"/>
                </a:cubicBezTo>
                <a:cubicBezTo>
                  <a:pt x="48" y="21"/>
                  <a:pt x="40" y="14"/>
                  <a:pt x="31" y="1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90" name="Freeform 116"/>
          <p:cNvSpPr>
            <a:spLocks/>
          </p:cNvSpPr>
          <p:nvPr/>
        </p:nvSpPr>
        <p:spPr bwMode="auto">
          <a:xfrm>
            <a:off x="8850313" y="2039938"/>
            <a:ext cx="74613" cy="152400"/>
          </a:xfrm>
          <a:custGeom>
            <a:avLst/>
            <a:gdLst>
              <a:gd name="T0" fmla="*/ 36 w 47"/>
              <a:gd name="T1" fmla="*/ 96 h 96"/>
              <a:gd name="T2" fmla="*/ 0 w 47"/>
              <a:gd name="T3" fmla="*/ 5 h 96"/>
              <a:gd name="T4" fmla="*/ 10 w 47"/>
              <a:gd name="T5" fmla="*/ 0 h 96"/>
              <a:gd name="T6" fmla="*/ 47 w 47"/>
              <a:gd name="T7" fmla="*/ 91 h 96"/>
              <a:gd name="T8" fmla="*/ 36 w 47"/>
              <a:gd name="T9" fmla="*/ 96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7" h="96">
                <a:moveTo>
                  <a:pt x="36" y="96"/>
                </a:moveTo>
                <a:lnTo>
                  <a:pt x="0" y="5"/>
                </a:lnTo>
                <a:lnTo>
                  <a:pt x="10" y="0"/>
                </a:lnTo>
                <a:lnTo>
                  <a:pt x="47" y="91"/>
                </a:lnTo>
                <a:lnTo>
                  <a:pt x="36" y="96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91" name="Oval 117"/>
          <p:cNvSpPr>
            <a:spLocks noChangeArrowheads="1"/>
          </p:cNvSpPr>
          <p:nvPr/>
        </p:nvSpPr>
        <p:spPr bwMode="auto">
          <a:xfrm>
            <a:off x="8655050" y="2168525"/>
            <a:ext cx="61913" cy="6191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92" name="Freeform 118"/>
          <p:cNvSpPr>
            <a:spLocks noEditPoints="1"/>
          </p:cNvSpPr>
          <p:nvPr/>
        </p:nvSpPr>
        <p:spPr bwMode="auto">
          <a:xfrm>
            <a:off x="8645525" y="2159000"/>
            <a:ext cx="80963" cy="79375"/>
          </a:xfrm>
          <a:custGeom>
            <a:avLst/>
            <a:gdLst>
              <a:gd name="T0" fmla="*/ 31 w 62"/>
              <a:gd name="T1" fmla="*/ 61 h 61"/>
              <a:gd name="T2" fmla="*/ 0 w 62"/>
              <a:gd name="T3" fmla="*/ 30 h 61"/>
              <a:gd name="T4" fmla="*/ 31 w 62"/>
              <a:gd name="T5" fmla="*/ 0 h 61"/>
              <a:gd name="T6" fmla="*/ 62 w 62"/>
              <a:gd name="T7" fmla="*/ 30 h 61"/>
              <a:gd name="T8" fmla="*/ 31 w 62"/>
              <a:gd name="T9" fmla="*/ 61 h 61"/>
              <a:gd name="T10" fmla="*/ 31 w 62"/>
              <a:gd name="T11" fmla="*/ 13 h 61"/>
              <a:gd name="T12" fmla="*/ 14 w 62"/>
              <a:gd name="T13" fmla="*/ 30 h 61"/>
              <a:gd name="T14" fmla="*/ 31 w 62"/>
              <a:gd name="T15" fmla="*/ 47 h 61"/>
              <a:gd name="T16" fmla="*/ 48 w 62"/>
              <a:gd name="T17" fmla="*/ 30 h 61"/>
              <a:gd name="T18" fmla="*/ 31 w 62"/>
              <a:gd name="T19" fmla="*/ 13 h 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62" h="61">
                <a:moveTo>
                  <a:pt x="31" y="61"/>
                </a:moveTo>
                <a:cubicBezTo>
                  <a:pt x="14" y="61"/>
                  <a:pt x="0" y="47"/>
                  <a:pt x="0" y="30"/>
                </a:cubicBezTo>
                <a:cubicBezTo>
                  <a:pt x="0" y="14"/>
                  <a:pt x="14" y="0"/>
                  <a:pt x="31" y="0"/>
                </a:cubicBezTo>
                <a:cubicBezTo>
                  <a:pt x="48" y="0"/>
                  <a:pt x="62" y="14"/>
                  <a:pt x="62" y="30"/>
                </a:cubicBezTo>
                <a:cubicBezTo>
                  <a:pt x="62" y="47"/>
                  <a:pt x="48" y="61"/>
                  <a:pt x="31" y="61"/>
                </a:cubicBezTo>
                <a:close/>
                <a:moveTo>
                  <a:pt x="31" y="13"/>
                </a:moveTo>
                <a:cubicBezTo>
                  <a:pt x="22" y="13"/>
                  <a:pt x="14" y="21"/>
                  <a:pt x="14" y="30"/>
                </a:cubicBezTo>
                <a:cubicBezTo>
                  <a:pt x="14" y="40"/>
                  <a:pt x="22" y="47"/>
                  <a:pt x="31" y="47"/>
                </a:cubicBezTo>
                <a:cubicBezTo>
                  <a:pt x="40" y="47"/>
                  <a:pt x="48" y="40"/>
                  <a:pt x="48" y="30"/>
                </a:cubicBezTo>
                <a:cubicBezTo>
                  <a:pt x="48" y="21"/>
                  <a:pt x="40" y="13"/>
                  <a:pt x="31" y="1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93" name="Oval 119"/>
          <p:cNvSpPr>
            <a:spLocks noChangeArrowheads="1"/>
          </p:cNvSpPr>
          <p:nvPr/>
        </p:nvSpPr>
        <p:spPr bwMode="auto">
          <a:xfrm>
            <a:off x="8756650" y="2090738"/>
            <a:ext cx="63500" cy="6191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94" name="Freeform 120"/>
          <p:cNvSpPr>
            <a:spLocks noEditPoints="1"/>
          </p:cNvSpPr>
          <p:nvPr/>
        </p:nvSpPr>
        <p:spPr bwMode="auto">
          <a:xfrm>
            <a:off x="8747125" y="2081213"/>
            <a:ext cx="80963" cy="80963"/>
          </a:xfrm>
          <a:custGeom>
            <a:avLst/>
            <a:gdLst>
              <a:gd name="T0" fmla="*/ 31 w 61"/>
              <a:gd name="T1" fmla="*/ 61 h 61"/>
              <a:gd name="T2" fmla="*/ 0 w 61"/>
              <a:gd name="T3" fmla="*/ 30 h 61"/>
              <a:gd name="T4" fmla="*/ 31 w 61"/>
              <a:gd name="T5" fmla="*/ 0 h 61"/>
              <a:gd name="T6" fmla="*/ 61 w 61"/>
              <a:gd name="T7" fmla="*/ 30 h 61"/>
              <a:gd name="T8" fmla="*/ 31 w 61"/>
              <a:gd name="T9" fmla="*/ 61 h 61"/>
              <a:gd name="T10" fmla="*/ 31 w 61"/>
              <a:gd name="T11" fmla="*/ 13 h 61"/>
              <a:gd name="T12" fmla="*/ 14 w 61"/>
              <a:gd name="T13" fmla="*/ 30 h 61"/>
              <a:gd name="T14" fmla="*/ 31 w 61"/>
              <a:gd name="T15" fmla="*/ 47 h 61"/>
              <a:gd name="T16" fmla="*/ 48 w 61"/>
              <a:gd name="T17" fmla="*/ 30 h 61"/>
              <a:gd name="T18" fmla="*/ 31 w 61"/>
              <a:gd name="T19" fmla="*/ 13 h 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61" h="61">
                <a:moveTo>
                  <a:pt x="31" y="61"/>
                </a:moveTo>
                <a:cubicBezTo>
                  <a:pt x="14" y="61"/>
                  <a:pt x="0" y="47"/>
                  <a:pt x="0" y="30"/>
                </a:cubicBezTo>
                <a:cubicBezTo>
                  <a:pt x="0" y="14"/>
                  <a:pt x="14" y="0"/>
                  <a:pt x="31" y="0"/>
                </a:cubicBezTo>
                <a:cubicBezTo>
                  <a:pt x="48" y="0"/>
                  <a:pt x="61" y="14"/>
                  <a:pt x="61" y="30"/>
                </a:cubicBezTo>
                <a:cubicBezTo>
                  <a:pt x="61" y="47"/>
                  <a:pt x="48" y="61"/>
                  <a:pt x="31" y="61"/>
                </a:cubicBezTo>
                <a:close/>
                <a:moveTo>
                  <a:pt x="31" y="13"/>
                </a:moveTo>
                <a:cubicBezTo>
                  <a:pt x="21" y="13"/>
                  <a:pt x="14" y="21"/>
                  <a:pt x="14" y="30"/>
                </a:cubicBezTo>
                <a:cubicBezTo>
                  <a:pt x="14" y="40"/>
                  <a:pt x="21" y="47"/>
                  <a:pt x="31" y="47"/>
                </a:cubicBezTo>
                <a:cubicBezTo>
                  <a:pt x="40" y="47"/>
                  <a:pt x="48" y="40"/>
                  <a:pt x="48" y="30"/>
                </a:cubicBezTo>
                <a:cubicBezTo>
                  <a:pt x="48" y="21"/>
                  <a:pt x="40" y="13"/>
                  <a:pt x="31" y="1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95" name="Oval 121"/>
          <p:cNvSpPr>
            <a:spLocks noChangeArrowheads="1"/>
          </p:cNvSpPr>
          <p:nvPr/>
        </p:nvSpPr>
        <p:spPr bwMode="auto">
          <a:xfrm>
            <a:off x="8796338" y="1903413"/>
            <a:ext cx="61913" cy="6191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96" name="Freeform 122"/>
          <p:cNvSpPr>
            <a:spLocks noEditPoints="1"/>
          </p:cNvSpPr>
          <p:nvPr/>
        </p:nvSpPr>
        <p:spPr bwMode="auto">
          <a:xfrm>
            <a:off x="8786813" y="1895475"/>
            <a:ext cx="79375" cy="79375"/>
          </a:xfrm>
          <a:custGeom>
            <a:avLst/>
            <a:gdLst>
              <a:gd name="T0" fmla="*/ 30 w 61"/>
              <a:gd name="T1" fmla="*/ 61 h 61"/>
              <a:gd name="T2" fmla="*/ 0 w 61"/>
              <a:gd name="T3" fmla="*/ 30 h 61"/>
              <a:gd name="T4" fmla="*/ 30 w 61"/>
              <a:gd name="T5" fmla="*/ 0 h 61"/>
              <a:gd name="T6" fmla="*/ 61 w 61"/>
              <a:gd name="T7" fmla="*/ 30 h 61"/>
              <a:gd name="T8" fmla="*/ 30 w 61"/>
              <a:gd name="T9" fmla="*/ 61 h 61"/>
              <a:gd name="T10" fmla="*/ 30 w 61"/>
              <a:gd name="T11" fmla="*/ 13 h 61"/>
              <a:gd name="T12" fmla="*/ 13 w 61"/>
              <a:gd name="T13" fmla="*/ 30 h 61"/>
              <a:gd name="T14" fmla="*/ 30 w 61"/>
              <a:gd name="T15" fmla="*/ 47 h 61"/>
              <a:gd name="T16" fmla="*/ 47 w 61"/>
              <a:gd name="T17" fmla="*/ 30 h 61"/>
              <a:gd name="T18" fmla="*/ 30 w 61"/>
              <a:gd name="T19" fmla="*/ 13 h 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61" h="61">
                <a:moveTo>
                  <a:pt x="30" y="61"/>
                </a:moveTo>
                <a:cubicBezTo>
                  <a:pt x="13" y="61"/>
                  <a:pt x="0" y="47"/>
                  <a:pt x="0" y="30"/>
                </a:cubicBezTo>
                <a:cubicBezTo>
                  <a:pt x="0" y="13"/>
                  <a:pt x="13" y="0"/>
                  <a:pt x="30" y="0"/>
                </a:cubicBezTo>
                <a:cubicBezTo>
                  <a:pt x="47" y="0"/>
                  <a:pt x="61" y="13"/>
                  <a:pt x="61" y="30"/>
                </a:cubicBezTo>
                <a:cubicBezTo>
                  <a:pt x="61" y="47"/>
                  <a:pt x="47" y="61"/>
                  <a:pt x="30" y="61"/>
                </a:cubicBezTo>
                <a:close/>
                <a:moveTo>
                  <a:pt x="30" y="13"/>
                </a:moveTo>
                <a:cubicBezTo>
                  <a:pt x="21" y="13"/>
                  <a:pt x="13" y="21"/>
                  <a:pt x="13" y="30"/>
                </a:cubicBezTo>
                <a:cubicBezTo>
                  <a:pt x="13" y="40"/>
                  <a:pt x="21" y="47"/>
                  <a:pt x="30" y="47"/>
                </a:cubicBezTo>
                <a:cubicBezTo>
                  <a:pt x="40" y="47"/>
                  <a:pt x="47" y="40"/>
                  <a:pt x="47" y="30"/>
                </a:cubicBezTo>
                <a:cubicBezTo>
                  <a:pt x="47" y="21"/>
                  <a:pt x="40" y="13"/>
                  <a:pt x="30" y="1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97" name="Oval 123"/>
          <p:cNvSpPr>
            <a:spLocks noChangeArrowheads="1"/>
          </p:cNvSpPr>
          <p:nvPr/>
        </p:nvSpPr>
        <p:spPr bwMode="auto">
          <a:xfrm>
            <a:off x="8696325" y="1971675"/>
            <a:ext cx="63500" cy="6191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98" name="Freeform 124"/>
          <p:cNvSpPr>
            <a:spLocks noEditPoints="1"/>
          </p:cNvSpPr>
          <p:nvPr/>
        </p:nvSpPr>
        <p:spPr bwMode="auto">
          <a:xfrm>
            <a:off x="8686800" y="1962150"/>
            <a:ext cx="80963" cy="79375"/>
          </a:xfrm>
          <a:custGeom>
            <a:avLst/>
            <a:gdLst>
              <a:gd name="T0" fmla="*/ 31 w 62"/>
              <a:gd name="T1" fmla="*/ 61 h 61"/>
              <a:gd name="T2" fmla="*/ 0 w 62"/>
              <a:gd name="T3" fmla="*/ 31 h 61"/>
              <a:gd name="T4" fmla="*/ 31 w 62"/>
              <a:gd name="T5" fmla="*/ 0 h 61"/>
              <a:gd name="T6" fmla="*/ 62 w 62"/>
              <a:gd name="T7" fmla="*/ 31 h 61"/>
              <a:gd name="T8" fmla="*/ 31 w 62"/>
              <a:gd name="T9" fmla="*/ 61 h 61"/>
              <a:gd name="T10" fmla="*/ 31 w 62"/>
              <a:gd name="T11" fmla="*/ 14 h 61"/>
              <a:gd name="T12" fmla="*/ 14 w 62"/>
              <a:gd name="T13" fmla="*/ 31 h 61"/>
              <a:gd name="T14" fmla="*/ 31 w 62"/>
              <a:gd name="T15" fmla="*/ 48 h 61"/>
              <a:gd name="T16" fmla="*/ 48 w 62"/>
              <a:gd name="T17" fmla="*/ 31 h 61"/>
              <a:gd name="T18" fmla="*/ 31 w 62"/>
              <a:gd name="T19" fmla="*/ 14 h 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62" h="61">
                <a:moveTo>
                  <a:pt x="31" y="61"/>
                </a:moveTo>
                <a:cubicBezTo>
                  <a:pt x="14" y="61"/>
                  <a:pt x="0" y="48"/>
                  <a:pt x="0" y="31"/>
                </a:cubicBezTo>
                <a:cubicBezTo>
                  <a:pt x="0" y="14"/>
                  <a:pt x="14" y="0"/>
                  <a:pt x="31" y="0"/>
                </a:cubicBezTo>
                <a:cubicBezTo>
                  <a:pt x="48" y="0"/>
                  <a:pt x="62" y="14"/>
                  <a:pt x="62" y="31"/>
                </a:cubicBezTo>
                <a:cubicBezTo>
                  <a:pt x="62" y="48"/>
                  <a:pt x="48" y="61"/>
                  <a:pt x="31" y="61"/>
                </a:cubicBezTo>
                <a:close/>
                <a:moveTo>
                  <a:pt x="31" y="14"/>
                </a:moveTo>
                <a:cubicBezTo>
                  <a:pt x="22" y="14"/>
                  <a:pt x="14" y="21"/>
                  <a:pt x="14" y="31"/>
                </a:cubicBezTo>
                <a:cubicBezTo>
                  <a:pt x="14" y="40"/>
                  <a:pt x="22" y="48"/>
                  <a:pt x="31" y="48"/>
                </a:cubicBezTo>
                <a:cubicBezTo>
                  <a:pt x="40" y="48"/>
                  <a:pt x="48" y="40"/>
                  <a:pt x="48" y="31"/>
                </a:cubicBezTo>
                <a:cubicBezTo>
                  <a:pt x="48" y="21"/>
                  <a:pt x="40" y="14"/>
                  <a:pt x="31" y="1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99" name="Oval 125"/>
          <p:cNvSpPr>
            <a:spLocks noChangeArrowheads="1"/>
          </p:cNvSpPr>
          <p:nvPr/>
        </p:nvSpPr>
        <p:spPr bwMode="auto">
          <a:xfrm>
            <a:off x="8888413" y="2160588"/>
            <a:ext cx="63500" cy="6191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00" name="Freeform 126"/>
          <p:cNvSpPr>
            <a:spLocks noEditPoints="1"/>
          </p:cNvSpPr>
          <p:nvPr/>
        </p:nvSpPr>
        <p:spPr bwMode="auto">
          <a:xfrm>
            <a:off x="8880475" y="2151063"/>
            <a:ext cx="80963" cy="79375"/>
          </a:xfrm>
          <a:custGeom>
            <a:avLst/>
            <a:gdLst>
              <a:gd name="T0" fmla="*/ 30 w 61"/>
              <a:gd name="T1" fmla="*/ 61 h 61"/>
              <a:gd name="T2" fmla="*/ 0 w 61"/>
              <a:gd name="T3" fmla="*/ 31 h 61"/>
              <a:gd name="T4" fmla="*/ 30 w 61"/>
              <a:gd name="T5" fmla="*/ 0 h 61"/>
              <a:gd name="T6" fmla="*/ 61 w 61"/>
              <a:gd name="T7" fmla="*/ 31 h 61"/>
              <a:gd name="T8" fmla="*/ 30 w 61"/>
              <a:gd name="T9" fmla="*/ 61 h 61"/>
              <a:gd name="T10" fmla="*/ 30 w 61"/>
              <a:gd name="T11" fmla="*/ 14 h 61"/>
              <a:gd name="T12" fmla="*/ 13 w 61"/>
              <a:gd name="T13" fmla="*/ 31 h 61"/>
              <a:gd name="T14" fmla="*/ 30 w 61"/>
              <a:gd name="T15" fmla="*/ 48 h 61"/>
              <a:gd name="T16" fmla="*/ 47 w 61"/>
              <a:gd name="T17" fmla="*/ 31 h 61"/>
              <a:gd name="T18" fmla="*/ 30 w 61"/>
              <a:gd name="T19" fmla="*/ 14 h 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61" h="61">
                <a:moveTo>
                  <a:pt x="30" y="61"/>
                </a:moveTo>
                <a:cubicBezTo>
                  <a:pt x="13" y="61"/>
                  <a:pt x="0" y="48"/>
                  <a:pt x="0" y="31"/>
                </a:cubicBezTo>
                <a:cubicBezTo>
                  <a:pt x="0" y="14"/>
                  <a:pt x="13" y="0"/>
                  <a:pt x="30" y="0"/>
                </a:cubicBezTo>
                <a:cubicBezTo>
                  <a:pt x="47" y="0"/>
                  <a:pt x="61" y="14"/>
                  <a:pt x="61" y="31"/>
                </a:cubicBezTo>
                <a:cubicBezTo>
                  <a:pt x="61" y="48"/>
                  <a:pt x="47" y="61"/>
                  <a:pt x="30" y="61"/>
                </a:cubicBezTo>
                <a:close/>
                <a:moveTo>
                  <a:pt x="30" y="14"/>
                </a:moveTo>
                <a:cubicBezTo>
                  <a:pt x="21" y="14"/>
                  <a:pt x="13" y="21"/>
                  <a:pt x="13" y="31"/>
                </a:cubicBezTo>
                <a:cubicBezTo>
                  <a:pt x="13" y="40"/>
                  <a:pt x="21" y="48"/>
                  <a:pt x="30" y="48"/>
                </a:cubicBezTo>
                <a:cubicBezTo>
                  <a:pt x="40" y="48"/>
                  <a:pt x="47" y="40"/>
                  <a:pt x="47" y="31"/>
                </a:cubicBezTo>
                <a:cubicBezTo>
                  <a:pt x="47" y="21"/>
                  <a:pt x="40" y="14"/>
                  <a:pt x="30" y="1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01" name="Oval 127"/>
          <p:cNvSpPr>
            <a:spLocks noChangeArrowheads="1"/>
          </p:cNvSpPr>
          <p:nvPr/>
        </p:nvSpPr>
        <p:spPr bwMode="auto">
          <a:xfrm>
            <a:off x="9010650" y="2279650"/>
            <a:ext cx="63500" cy="635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02" name="Freeform 128"/>
          <p:cNvSpPr>
            <a:spLocks noEditPoints="1"/>
          </p:cNvSpPr>
          <p:nvPr/>
        </p:nvSpPr>
        <p:spPr bwMode="auto">
          <a:xfrm>
            <a:off x="9001125" y="2270125"/>
            <a:ext cx="82550" cy="80963"/>
          </a:xfrm>
          <a:custGeom>
            <a:avLst/>
            <a:gdLst>
              <a:gd name="T0" fmla="*/ 31 w 62"/>
              <a:gd name="T1" fmla="*/ 62 h 62"/>
              <a:gd name="T2" fmla="*/ 0 w 62"/>
              <a:gd name="T3" fmla="*/ 31 h 62"/>
              <a:gd name="T4" fmla="*/ 31 w 62"/>
              <a:gd name="T5" fmla="*/ 0 h 62"/>
              <a:gd name="T6" fmla="*/ 62 w 62"/>
              <a:gd name="T7" fmla="*/ 31 h 62"/>
              <a:gd name="T8" fmla="*/ 31 w 62"/>
              <a:gd name="T9" fmla="*/ 62 h 62"/>
              <a:gd name="T10" fmla="*/ 31 w 62"/>
              <a:gd name="T11" fmla="*/ 14 h 62"/>
              <a:gd name="T12" fmla="*/ 14 w 62"/>
              <a:gd name="T13" fmla="*/ 31 h 62"/>
              <a:gd name="T14" fmla="*/ 31 w 62"/>
              <a:gd name="T15" fmla="*/ 48 h 62"/>
              <a:gd name="T16" fmla="*/ 48 w 62"/>
              <a:gd name="T17" fmla="*/ 31 h 62"/>
              <a:gd name="T18" fmla="*/ 31 w 62"/>
              <a:gd name="T19" fmla="*/ 14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62" h="62">
                <a:moveTo>
                  <a:pt x="31" y="62"/>
                </a:moveTo>
                <a:cubicBezTo>
                  <a:pt x="14" y="62"/>
                  <a:pt x="0" y="48"/>
                  <a:pt x="0" y="31"/>
                </a:cubicBezTo>
                <a:cubicBezTo>
                  <a:pt x="0" y="14"/>
                  <a:pt x="14" y="0"/>
                  <a:pt x="31" y="0"/>
                </a:cubicBezTo>
                <a:cubicBezTo>
                  <a:pt x="48" y="0"/>
                  <a:pt x="62" y="14"/>
                  <a:pt x="62" y="31"/>
                </a:cubicBezTo>
                <a:cubicBezTo>
                  <a:pt x="62" y="48"/>
                  <a:pt x="48" y="62"/>
                  <a:pt x="31" y="62"/>
                </a:cubicBezTo>
                <a:close/>
                <a:moveTo>
                  <a:pt x="31" y="14"/>
                </a:moveTo>
                <a:cubicBezTo>
                  <a:pt x="22" y="14"/>
                  <a:pt x="14" y="22"/>
                  <a:pt x="14" y="31"/>
                </a:cubicBezTo>
                <a:cubicBezTo>
                  <a:pt x="14" y="40"/>
                  <a:pt x="22" y="48"/>
                  <a:pt x="31" y="48"/>
                </a:cubicBezTo>
                <a:cubicBezTo>
                  <a:pt x="40" y="48"/>
                  <a:pt x="48" y="40"/>
                  <a:pt x="48" y="31"/>
                </a:cubicBezTo>
                <a:cubicBezTo>
                  <a:pt x="48" y="22"/>
                  <a:pt x="40" y="14"/>
                  <a:pt x="31" y="1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03" name="Oval 129"/>
          <p:cNvSpPr>
            <a:spLocks noChangeArrowheads="1"/>
          </p:cNvSpPr>
          <p:nvPr/>
        </p:nvSpPr>
        <p:spPr bwMode="auto">
          <a:xfrm>
            <a:off x="9126538" y="2249488"/>
            <a:ext cx="61913" cy="635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04" name="Freeform 130"/>
          <p:cNvSpPr>
            <a:spLocks noEditPoints="1"/>
          </p:cNvSpPr>
          <p:nvPr/>
        </p:nvSpPr>
        <p:spPr bwMode="auto">
          <a:xfrm>
            <a:off x="9117013" y="2239963"/>
            <a:ext cx="80963" cy="80963"/>
          </a:xfrm>
          <a:custGeom>
            <a:avLst/>
            <a:gdLst>
              <a:gd name="T0" fmla="*/ 31 w 61"/>
              <a:gd name="T1" fmla="*/ 62 h 62"/>
              <a:gd name="T2" fmla="*/ 0 w 61"/>
              <a:gd name="T3" fmla="*/ 31 h 62"/>
              <a:gd name="T4" fmla="*/ 31 w 61"/>
              <a:gd name="T5" fmla="*/ 0 h 62"/>
              <a:gd name="T6" fmla="*/ 61 w 61"/>
              <a:gd name="T7" fmla="*/ 31 h 62"/>
              <a:gd name="T8" fmla="*/ 31 w 61"/>
              <a:gd name="T9" fmla="*/ 62 h 62"/>
              <a:gd name="T10" fmla="*/ 31 w 61"/>
              <a:gd name="T11" fmla="*/ 14 h 62"/>
              <a:gd name="T12" fmla="*/ 14 w 61"/>
              <a:gd name="T13" fmla="*/ 31 h 62"/>
              <a:gd name="T14" fmla="*/ 31 w 61"/>
              <a:gd name="T15" fmla="*/ 48 h 62"/>
              <a:gd name="T16" fmla="*/ 48 w 61"/>
              <a:gd name="T17" fmla="*/ 31 h 62"/>
              <a:gd name="T18" fmla="*/ 31 w 61"/>
              <a:gd name="T19" fmla="*/ 14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61" h="62">
                <a:moveTo>
                  <a:pt x="31" y="62"/>
                </a:moveTo>
                <a:cubicBezTo>
                  <a:pt x="14" y="62"/>
                  <a:pt x="0" y="48"/>
                  <a:pt x="0" y="31"/>
                </a:cubicBezTo>
                <a:cubicBezTo>
                  <a:pt x="0" y="14"/>
                  <a:pt x="14" y="0"/>
                  <a:pt x="31" y="0"/>
                </a:cubicBezTo>
                <a:cubicBezTo>
                  <a:pt x="48" y="0"/>
                  <a:pt x="61" y="14"/>
                  <a:pt x="61" y="31"/>
                </a:cubicBezTo>
                <a:cubicBezTo>
                  <a:pt x="61" y="48"/>
                  <a:pt x="48" y="62"/>
                  <a:pt x="31" y="62"/>
                </a:cubicBezTo>
                <a:close/>
                <a:moveTo>
                  <a:pt x="31" y="14"/>
                </a:moveTo>
                <a:cubicBezTo>
                  <a:pt x="21" y="14"/>
                  <a:pt x="14" y="22"/>
                  <a:pt x="14" y="31"/>
                </a:cubicBezTo>
                <a:cubicBezTo>
                  <a:pt x="14" y="40"/>
                  <a:pt x="21" y="48"/>
                  <a:pt x="31" y="48"/>
                </a:cubicBezTo>
                <a:cubicBezTo>
                  <a:pt x="40" y="48"/>
                  <a:pt x="48" y="40"/>
                  <a:pt x="48" y="31"/>
                </a:cubicBezTo>
                <a:cubicBezTo>
                  <a:pt x="48" y="22"/>
                  <a:pt x="40" y="14"/>
                  <a:pt x="31" y="1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05" name="Oval 131"/>
          <p:cNvSpPr>
            <a:spLocks noChangeArrowheads="1"/>
          </p:cNvSpPr>
          <p:nvPr/>
        </p:nvSpPr>
        <p:spPr bwMode="auto">
          <a:xfrm>
            <a:off x="9109075" y="2343150"/>
            <a:ext cx="63500" cy="635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06" name="Freeform 132"/>
          <p:cNvSpPr>
            <a:spLocks noEditPoints="1"/>
          </p:cNvSpPr>
          <p:nvPr/>
        </p:nvSpPr>
        <p:spPr bwMode="auto">
          <a:xfrm>
            <a:off x="9099550" y="2335213"/>
            <a:ext cx="82550" cy="80963"/>
          </a:xfrm>
          <a:custGeom>
            <a:avLst/>
            <a:gdLst>
              <a:gd name="T0" fmla="*/ 31 w 62"/>
              <a:gd name="T1" fmla="*/ 61 h 61"/>
              <a:gd name="T2" fmla="*/ 0 w 62"/>
              <a:gd name="T3" fmla="*/ 30 h 61"/>
              <a:gd name="T4" fmla="*/ 31 w 62"/>
              <a:gd name="T5" fmla="*/ 0 h 61"/>
              <a:gd name="T6" fmla="*/ 62 w 62"/>
              <a:gd name="T7" fmla="*/ 30 h 61"/>
              <a:gd name="T8" fmla="*/ 31 w 62"/>
              <a:gd name="T9" fmla="*/ 61 h 61"/>
              <a:gd name="T10" fmla="*/ 31 w 62"/>
              <a:gd name="T11" fmla="*/ 13 h 61"/>
              <a:gd name="T12" fmla="*/ 14 w 62"/>
              <a:gd name="T13" fmla="*/ 30 h 61"/>
              <a:gd name="T14" fmla="*/ 31 w 62"/>
              <a:gd name="T15" fmla="*/ 47 h 61"/>
              <a:gd name="T16" fmla="*/ 48 w 62"/>
              <a:gd name="T17" fmla="*/ 30 h 61"/>
              <a:gd name="T18" fmla="*/ 31 w 62"/>
              <a:gd name="T19" fmla="*/ 13 h 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62" h="61">
                <a:moveTo>
                  <a:pt x="31" y="61"/>
                </a:moveTo>
                <a:cubicBezTo>
                  <a:pt x="14" y="61"/>
                  <a:pt x="0" y="47"/>
                  <a:pt x="0" y="30"/>
                </a:cubicBezTo>
                <a:cubicBezTo>
                  <a:pt x="0" y="13"/>
                  <a:pt x="14" y="0"/>
                  <a:pt x="31" y="0"/>
                </a:cubicBezTo>
                <a:cubicBezTo>
                  <a:pt x="48" y="0"/>
                  <a:pt x="62" y="13"/>
                  <a:pt x="62" y="30"/>
                </a:cubicBezTo>
                <a:cubicBezTo>
                  <a:pt x="62" y="47"/>
                  <a:pt x="48" y="61"/>
                  <a:pt x="31" y="61"/>
                </a:cubicBezTo>
                <a:close/>
                <a:moveTo>
                  <a:pt x="31" y="13"/>
                </a:moveTo>
                <a:cubicBezTo>
                  <a:pt x="22" y="13"/>
                  <a:pt x="14" y="21"/>
                  <a:pt x="14" y="30"/>
                </a:cubicBezTo>
                <a:cubicBezTo>
                  <a:pt x="14" y="40"/>
                  <a:pt x="22" y="47"/>
                  <a:pt x="31" y="47"/>
                </a:cubicBezTo>
                <a:cubicBezTo>
                  <a:pt x="40" y="47"/>
                  <a:pt x="48" y="40"/>
                  <a:pt x="48" y="30"/>
                </a:cubicBezTo>
                <a:cubicBezTo>
                  <a:pt x="48" y="21"/>
                  <a:pt x="40" y="13"/>
                  <a:pt x="31" y="1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07" name="Oval 133"/>
          <p:cNvSpPr>
            <a:spLocks noChangeArrowheads="1"/>
          </p:cNvSpPr>
          <p:nvPr/>
        </p:nvSpPr>
        <p:spPr bwMode="auto">
          <a:xfrm>
            <a:off x="9017000" y="2393950"/>
            <a:ext cx="61913" cy="6191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08" name="Freeform 134"/>
          <p:cNvSpPr>
            <a:spLocks noEditPoints="1"/>
          </p:cNvSpPr>
          <p:nvPr/>
        </p:nvSpPr>
        <p:spPr bwMode="auto">
          <a:xfrm>
            <a:off x="9009063" y="2384425"/>
            <a:ext cx="79375" cy="80963"/>
          </a:xfrm>
          <a:custGeom>
            <a:avLst/>
            <a:gdLst>
              <a:gd name="T0" fmla="*/ 30 w 61"/>
              <a:gd name="T1" fmla="*/ 62 h 62"/>
              <a:gd name="T2" fmla="*/ 0 w 61"/>
              <a:gd name="T3" fmla="*/ 31 h 62"/>
              <a:gd name="T4" fmla="*/ 30 w 61"/>
              <a:gd name="T5" fmla="*/ 0 h 62"/>
              <a:gd name="T6" fmla="*/ 61 w 61"/>
              <a:gd name="T7" fmla="*/ 31 h 62"/>
              <a:gd name="T8" fmla="*/ 30 w 61"/>
              <a:gd name="T9" fmla="*/ 62 h 62"/>
              <a:gd name="T10" fmla="*/ 30 w 61"/>
              <a:gd name="T11" fmla="*/ 14 h 62"/>
              <a:gd name="T12" fmla="*/ 13 w 61"/>
              <a:gd name="T13" fmla="*/ 31 h 62"/>
              <a:gd name="T14" fmla="*/ 30 w 61"/>
              <a:gd name="T15" fmla="*/ 48 h 62"/>
              <a:gd name="T16" fmla="*/ 47 w 61"/>
              <a:gd name="T17" fmla="*/ 31 h 62"/>
              <a:gd name="T18" fmla="*/ 30 w 61"/>
              <a:gd name="T19" fmla="*/ 14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61" h="62">
                <a:moveTo>
                  <a:pt x="30" y="62"/>
                </a:moveTo>
                <a:cubicBezTo>
                  <a:pt x="13" y="62"/>
                  <a:pt x="0" y="48"/>
                  <a:pt x="0" y="31"/>
                </a:cubicBezTo>
                <a:cubicBezTo>
                  <a:pt x="0" y="14"/>
                  <a:pt x="13" y="0"/>
                  <a:pt x="30" y="0"/>
                </a:cubicBezTo>
                <a:cubicBezTo>
                  <a:pt x="47" y="0"/>
                  <a:pt x="61" y="14"/>
                  <a:pt x="61" y="31"/>
                </a:cubicBezTo>
                <a:cubicBezTo>
                  <a:pt x="61" y="48"/>
                  <a:pt x="47" y="62"/>
                  <a:pt x="30" y="62"/>
                </a:cubicBezTo>
                <a:close/>
                <a:moveTo>
                  <a:pt x="30" y="14"/>
                </a:moveTo>
                <a:cubicBezTo>
                  <a:pt x="21" y="14"/>
                  <a:pt x="13" y="22"/>
                  <a:pt x="13" y="31"/>
                </a:cubicBezTo>
                <a:cubicBezTo>
                  <a:pt x="13" y="40"/>
                  <a:pt x="21" y="48"/>
                  <a:pt x="30" y="48"/>
                </a:cubicBezTo>
                <a:cubicBezTo>
                  <a:pt x="40" y="48"/>
                  <a:pt x="47" y="40"/>
                  <a:pt x="47" y="31"/>
                </a:cubicBezTo>
                <a:cubicBezTo>
                  <a:pt x="47" y="22"/>
                  <a:pt x="40" y="14"/>
                  <a:pt x="30" y="1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09" name="Oval 135"/>
          <p:cNvSpPr>
            <a:spLocks noChangeArrowheads="1"/>
          </p:cNvSpPr>
          <p:nvPr/>
        </p:nvSpPr>
        <p:spPr bwMode="auto">
          <a:xfrm>
            <a:off x="8866188" y="2322513"/>
            <a:ext cx="61913" cy="635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10" name="Freeform 136"/>
          <p:cNvSpPr>
            <a:spLocks noEditPoints="1"/>
          </p:cNvSpPr>
          <p:nvPr/>
        </p:nvSpPr>
        <p:spPr bwMode="auto">
          <a:xfrm>
            <a:off x="8856663" y="2312988"/>
            <a:ext cx="79375" cy="80963"/>
          </a:xfrm>
          <a:custGeom>
            <a:avLst/>
            <a:gdLst>
              <a:gd name="T0" fmla="*/ 31 w 61"/>
              <a:gd name="T1" fmla="*/ 61 h 61"/>
              <a:gd name="T2" fmla="*/ 0 w 61"/>
              <a:gd name="T3" fmla="*/ 31 h 61"/>
              <a:gd name="T4" fmla="*/ 31 w 61"/>
              <a:gd name="T5" fmla="*/ 0 h 61"/>
              <a:gd name="T6" fmla="*/ 61 w 61"/>
              <a:gd name="T7" fmla="*/ 31 h 61"/>
              <a:gd name="T8" fmla="*/ 31 w 61"/>
              <a:gd name="T9" fmla="*/ 61 h 61"/>
              <a:gd name="T10" fmla="*/ 31 w 61"/>
              <a:gd name="T11" fmla="*/ 14 h 61"/>
              <a:gd name="T12" fmla="*/ 14 w 61"/>
              <a:gd name="T13" fmla="*/ 31 h 61"/>
              <a:gd name="T14" fmla="*/ 31 w 61"/>
              <a:gd name="T15" fmla="*/ 48 h 61"/>
              <a:gd name="T16" fmla="*/ 48 w 61"/>
              <a:gd name="T17" fmla="*/ 31 h 61"/>
              <a:gd name="T18" fmla="*/ 31 w 61"/>
              <a:gd name="T19" fmla="*/ 14 h 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61" h="61">
                <a:moveTo>
                  <a:pt x="31" y="61"/>
                </a:moveTo>
                <a:cubicBezTo>
                  <a:pt x="14" y="61"/>
                  <a:pt x="0" y="48"/>
                  <a:pt x="0" y="31"/>
                </a:cubicBezTo>
                <a:cubicBezTo>
                  <a:pt x="0" y="14"/>
                  <a:pt x="14" y="0"/>
                  <a:pt x="31" y="0"/>
                </a:cubicBezTo>
                <a:cubicBezTo>
                  <a:pt x="48" y="0"/>
                  <a:pt x="61" y="14"/>
                  <a:pt x="61" y="31"/>
                </a:cubicBezTo>
                <a:cubicBezTo>
                  <a:pt x="61" y="48"/>
                  <a:pt x="48" y="61"/>
                  <a:pt x="31" y="61"/>
                </a:cubicBezTo>
                <a:close/>
                <a:moveTo>
                  <a:pt x="31" y="14"/>
                </a:moveTo>
                <a:cubicBezTo>
                  <a:pt x="21" y="14"/>
                  <a:pt x="14" y="21"/>
                  <a:pt x="14" y="31"/>
                </a:cubicBezTo>
                <a:cubicBezTo>
                  <a:pt x="14" y="40"/>
                  <a:pt x="21" y="48"/>
                  <a:pt x="31" y="48"/>
                </a:cubicBezTo>
                <a:cubicBezTo>
                  <a:pt x="40" y="48"/>
                  <a:pt x="48" y="40"/>
                  <a:pt x="48" y="31"/>
                </a:cubicBezTo>
                <a:cubicBezTo>
                  <a:pt x="48" y="21"/>
                  <a:pt x="40" y="14"/>
                  <a:pt x="31" y="1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11" name="Oval 137"/>
          <p:cNvSpPr>
            <a:spLocks noChangeArrowheads="1"/>
          </p:cNvSpPr>
          <p:nvPr/>
        </p:nvSpPr>
        <p:spPr bwMode="auto">
          <a:xfrm>
            <a:off x="9048750" y="2132013"/>
            <a:ext cx="61913" cy="6191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12" name="Freeform 138"/>
          <p:cNvSpPr>
            <a:spLocks noEditPoints="1"/>
          </p:cNvSpPr>
          <p:nvPr/>
        </p:nvSpPr>
        <p:spPr bwMode="auto">
          <a:xfrm>
            <a:off x="9039225" y="2124075"/>
            <a:ext cx="80963" cy="79375"/>
          </a:xfrm>
          <a:custGeom>
            <a:avLst/>
            <a:gdLst>
              <a:gd name="T0" fmla="*/ 30 w 61"/>
              <a:gd name="T1" fmla="*/ 61 h 61"/>
              <a:gd name="T2" fmla="*/ 0 w 61"/>
              <a:gd name="T3" fmla="*/ 31 h 61"/>
              <a:gd name="T4" fmla="*/ 30 w 61"/>
              <a:gd name="T5" fmla="*/ 0 h 61"/>
              <a:gd name="T6" fmla="*/ 61 w 61"/>
              <a:gd name="T7" fmla="*/ 31 h 61"/>
              <a:gd name="T8" fmla="*/ 30 w 61"/>
              <a:gd name="T9" fmla="*/ 61 h 61"/>
              <a:gd name="T10" fmla="*/ 30 w 61"/>
              <a:gd name="T11" fmla="*/ 14 h 61"/>
              <a:gd name="T12" fmla="*/ 13 w 61"/>
              <a:gd name="T13" fmla="*/ 31 h 61"/>
              <a:gd name="T14" fmla="*/ 30 w 61"/>
              <a:gd name="T15" fmla="*/ 48 h 61"/>
              <a:gd name="T16" fmla="*/ 47 w 61"/>
              <a:gd name="T17" fmla="*/ 31 h 61"/>
              <a:gd name="T18" fmla="*/ 30 w 61"/>
              <a:gd name="T19" fmla="*/ 14 h 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61" h="61">
                <a:moveTo>
                  <a:pt x="30" y="61"/>
                </a:moveTo>
                <a:cubicBezTo>
                  <a:pt x="13" y="61"/>
                  <a:pt x="0" y="47"/>
                  <a:pt x="0" y="31"/>
                </a:cubicBezTo>
                <a:cubicBezTo>
                  <a:pt x="0" y="14"/>
                  <a:pt x="13" y="0"/>
                  <a:pt x="30" y="0"/>
                </a:cubicBezTo>
                <a:cubicBezTo>
                  <a:pt x="47" y="0"/>
                  <a:pt x="61" y="14"/>
                  <a:pt x="61" y="31"/>
                </a:cubicBezTo>
                <a:cubicBezTo>
                  <a:pt x="61" y="47"/>
                  <a:pt x="47" y="61"/>
                  <a:pt x="30" y="61"/>
                </a:cubicBezTo>
                <a:close/>
                <a:moveTo>
                  <a:pt x="30" y="14"/>
                </a:moveTo>
                <a:cubicBezTo>
                  <a:pt x="21" y="14"/>
                  <a:pt x="13" y="21"/>
                  <a:pt x="13" y="31"/>
                </a:cubicBezTo>
                <a:cubicBezTo>
                  <a:pt x="13" y="40"/>
                  <a:pt x="21" y="48"/>
                  <a:pt x="30" y="48"/>
                </a:cubicBezTo>
                <a:cubicBezTo>
                  <a:pt x="40" y="48"/>
                  <a:pt x="47" y="40"/>
                  <a:pt x="47" y="31"/>
                </a:cubicBezTo>
                <a:cubicBezTo>
                  <a:pt x="47" y="21"/>
                  <a:pt x="40" y="14"/>
                  <a:pt x="30" y="1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13" name="Oval 139"/>
          <p:cNvSpPr>
            <a:spLocks noChangeArrowheads="1"/>
          </p:cNvSpPr>
          <p:nvPr/>
        </p:nvSpPr>
        <p:spPr bwMode="auto">
          <a:xfrm>
            <a:off x="8977313" y="2003425"/>
            <a:ext cx="61913" cy="6032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14" name="Freeform 140"/>
          <p:cNvSpPr>
            <a:spLocks noEditPoints="1"/>
          </p:cNvSpPr>
          <p:nvPr/>
        </p:nvSpPr>
        <p:spPr bwMode="auto">
          <a:xfrm>
            <a:off x="8967788" y="1993900"/>
            <a:ext cx="80963" cy="79375"/>
          </a:xfrm>
          <a:custGeom>
            <a:avLst/>
            <a:gdLst>
              <a:gd name="T0" fmla="*/ 31 w 62"/>
              <a:gd name="T1" fmla="*/ 61 h 61"/>
              <a:gd name="T2" fmla="*/ 0 w 62"/>
              <a:gd name="T3" fmla="*/ 30 h 61"/>
              <a:gd name="T4" fmla="*/ 31 w 62"/>
              <a:gd name="T5" fmla="*/ 0 h 61"/>
              <a:gd name="T6" fmla="*/ 62 w 62"/>
              <a:gd name="T7" fmla="*/ 30 h 61"/>
              <a:gd name="T8" fmla="*/ 31 w 62"/>
              <a:gd name="T9" fmla="*/ 61 h 61"/>
              <a:gd name="T10" fmla="*/ 31 w 62"/>
              <a:gd name="T11" fmla="*/ 13 h 61"/>
              <a:gd name="T12" fmla="*/ 14 w 62"/>
              <a:gd name="T13" fmla="*/ 30 h 61"/>
              <a:gd name="T14" fmla="*/ 31 w 62"/>
              <a:gd name="T15" fmla="*/ 47 h 61"/>
              <a:gd name="T16" fmla="*/ 48 w 62"/>
              <a:gd name="T17" fmla="*/ 30 h 61"/>
              <a:gd name="T18" fmla="*/ 31 w 62"/>
              <a:gd name="T19" fmla="*/ 13 h 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62" h="61">
                <a:moveTo>
                  <a:pt x="31" y="61"/>
                </a:moveTo>
                <a:cubicBezTo>
                  <a:pt x="14" y="61"/>
                  <a:pt x="0" y="47"/>
                  <a:pt x="0" y="30"/>
                </a:cubicBezTo>
                <a:cubicBezTo>
                  <a:pt x="0" y="14"/>
                  <a:pt x="14" y="0"/>
                  <a:pt x="31" y="0"/>
                </a:cubicBezTo>
                <a:cubicBezTo>
                  <a:pt x="48" y="0"/>
                  <a:pt x="62" y="14"/>
                  <a:pt x="62" y="30"/>
                </a:cubicBezTo>
                <a:cubicBezTo>
                  <a:pt x="62" y="47"/>
                  <a:pt x="48" y="61"/>
                  <a:pt x="31" y="61"/>
                </a:cubicBezTo>
                <a:close/>
                <a:moveTo>
                  <a:pt x="31" y="13"/>
                </a:moveTo>
                <a:cubicBezTo>
                  <a:pt x="22" y="13"/>
                  <a:pt x="14" y="21"/>
                  <a:pt x="14" y="30"/>
                </a:cubicBezTo>
                <a:cubicBezTo>
                  <a:pt x="14" y="40"/>
                  <a:pt x="22" y="47"/>
                  <a:pt x="31" y="47"/>
                </a:cubicBezTo>
                <a:cubicBezTo>
                  <a:pt x="40" y="47"/>
                  <a:pt x="48" y="40"/>
                  <a:pt x="48" y="30"/>
                </a:cubicBezTo>
                <a:cubicBezTo>
                  <a:pt x="48" y="21"/>
                  <a:pt x="40" y="13"/>
                  <a:pt x="31" y="1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15" name="Oval 141"/>
          <p:cNvSpPr>
            <a:spLocks noChangeArrowheads="1"/>
          </p:cNvSpPr>
          <p:nvPr/>
        </p:nvSpPr>
        <p:spPr bwMode="auto">
          <a:xfrm>
            <a:off x="8734425" y="2297113"/>
            <a:ext cx="63500" cy="6191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16" name="Freeform 142"/>
          <p:cNvSpPr>
            <a:spLocks noEditPoints="1"/>
          </p:cNvSpPr>
          <p:nvPr/>
        </p:nvSpPr>
        <p:spPr bwMode="auto">
          <a:xfrm>
            <a:off x="8724900" y="2287588"/>
            <a:ext cx="80963" cy="80963"/>
          </a:xfrm>
          <a:custGeom>
            <a:avLst/>
            <a:gdLst>
              <a:gd name="T0" fmla="*/ 31 w 61"/>
              <a:gd name="T1" fmla="*/ 62 h 62"/>
              <a:gd name="T2" fmla="*/ 0 w 61"/>
              <a:gd name="T3" fmla="*/ 31 h 62"/>
              <a:gd name="T4" fmla="*/ 31 w 61"/>
              <a:gd name="T5" fmla="*/ 0 h 62"/>
              <a:gd name="T6" fmla="*/ 61 w 61"/>
              <a:gd name="T7" fmla="*/ 31 h 62"/>
              <a:gd name="T8" fmla="*/ 31 w 61"/>
              <a:gd name="T9" fmla="*/ 62 h 62"/>
              <a:gd name="T10" fmla="*/ 31 w 61"/>
              <a:gd name="T11" fmla="*/ 14 h 62"/>
              <a:gd name="T12" fmla="*/ 14 w 61"/>
              <a:gd name="T13" fmla="*/ 31 h 62"/>
              <a:gd name="T14" fmla="*/ 31 w 61"/>
              <a:gd name="T15" fmla="*/ 48 h 62"/>
              <a:gd name="T16" fmla="*/ 48 w 61"/>
              <a:gd name="T17" fmla="*/ 31 h 62"/>
              <a:gd name="T18" fmla="*/ 31 w 61"/>
              <a:gd name="T19" fmla="*/ 14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61" h="62">
                <a:moveTo>
                  <a:pt x="31" y="62"/>
                </a:moveTo>
                <a:cubicBezTo>
                  <a:pt x="14" y="62"/>
                  <a:pt x="0" y="48"/>
                  <a:pt x="0" y="31"/>
                </a:cubicBezTo>
                <a:cubicBezTo>
                  <a:pt x="0" y="14"/>
                  <a:pt x="14" y="0"/>
                  <a:pt x="31" y="0"/>
                </a:cubicBezTo>
                <a:cubicBezTo>
                  <a:pt x="48" y="0"/>
                  <a:pt x="61" y="14"/>
                  <a:pt x="61" y="31"/>
                </a:cubicBezTo>
                <a:cubicBezTo>
                  <a:pt x="61" y="48"/>
                  <a:pt x="48" y="62"/>
                  <a:pt x="31" y="62"/>
                </a:cubicBezTo>
                <a:close/>
                <a:moveTo>
                  <a:pt x="31" y="14"/>
                </a:moveTo>
                <a:cubicBezTo>
                  <a:pt x="21" y="14"/>
                  <a:pt x="14" y="22"/>
                  <a:pt x="14" y="31"/>
                </a:cubicBezTo>
                <a:cubicBezTo>
                  <a:pt x="14" y="40"/>
                  <a:pt x="21" y="48"/>
                  <a:pt x="31" y="48"/>
                </a:cubicBezTo>
                <a:cubicBezTo>
                  <a:pt x="40" y="48"/>
                  <a:pt x="48" y="40"/>
                  <a:pt x="48" y="31"/>
                </a:cubicBezTo>
                <a:cubicBezTo>
                  <a:pt x="48" y="22"/>
                  <a:pt x="40" y="14"/>
                  <a:pt x="31" y="1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17" name="Oval 143"/>
          <p:cNvSpPr>
            <a:spLocks noChangeArrowheads="1"/>
          </p:cNvSpPr>
          <p:nvPr/>
        </p:nvSpPr>
        <p:spPr bwMode="auto">
          <a:xfrm>
            <a:off x="8828088" y="2012950"/>
            <a:ext cx="61913" cy="635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18" name="Freeform 144"/>
          <p:cNvSpPr>
            <a:spLocks noEditPoints="1"/>
          </p:cNvSpPr>
          <p:nvPr/>
        </p:nvSpPr>
        <p:spPr bwMode="auto">
          <a:xfrm>
            <a:off x="8820150" y="2003425"/>
            <a:ext cx="79375" cy="82550"/>
          </a:xfrm>
          <a:custGeom>
            <a:avLst/>
            <a:gdLst>
              <a:gd name="T0" fmla="*/ 30 w 61"/>
              <a:gd name="T1" fmla="*/ 62 h 62"/>
              <a:gd name="T2" fmla="*/ 0 w 61"/>
              <a:gd name="T3" fmla="*/ 31 h 62"/>
              <a:gd name="T4" fmla="*/ 30 w 61"/>
              <a:gd name="T5" fmla="*/ 0 h 62"/>
              <a:gd name="T6" fmla="*/ 61 w 61"/>
              <a:gd name="T7" fmla="*/ 31 h 62"/>
              <a:gd name="T8" fmla="*/ 30 w 61"/>
              <a:gd name="T9" fmla="*/ 62 h 62"/>
              <a:gd name="T10" fmla="*/ 30 w 61"/>
              <a:gd name="T11" fmla="*/ 14 h 62"/>
              <a:gd name="T12" fmla="*/ 13 w 61"/>
              <a:gd name="T13" fmla="*/ 31 h 62"/>
              <a:gd name="T14" fmla="*/ 30 w 61"/>
              <a:gd name="T15" fmla="*/ 48 h 62"/>
              <a:gd name="T16" fmla="*/ 47 w 61"/>
              <a:gd name="T17" fmla="*/ 31 h 62"/>
              <a:gd name="T18" fmla="*/ 30 w 61"/>
              <a:gd name="T19" fmla="*/ 14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61" h="62">
                <a:moveTo>
                  <a:pt x="30" y="62"/>
                </a:moveTo>
                <a:cubicBezTo>
                  <a:pt x="13" y="62"/>
                  <a:pt x="0" y="48"/>
                  <a:pt x="0" y="31"/>
                </a:cubicBezTo>
                <a:cubicBezTo>
                  <a:pt x="0" y="14"/>
                  <a:pt x="13" y="0"/>
                  <a:pt x="30" y="0"/>
                </a:cubicBezTo>
                <a:cubicBezTo>
                  <a:pt x="47" y="0"/>
                  <a:pt x="61" y="14"/>
                  <a:pt x="61" y="31"/>
                </a:cubicBezTo>
                <a:cubicBezTo>
                  <a:pt x="61" y="48"/>
                  <a:pt x="47" y="62"/>
                  <a:pt x="30" y="62"/>
                </a:cubicBezTo>
                <a:close/>
                <a:moveTo>
                  <a:pt x="30" y="14"/>
                </a:moveTo>
                <a:cubicBezTo>
                  <a:pt x="21" y="14"/>
                  <a:pt x="13" y="22"/>
                  <a:pt x="13" y="31"/>
                </a:cubicBezTo>
                <a:cubicBezTo>
                  <a:pt x="13" y="40"/>
                  <a:pt x="21" y="48"/>
                  <a:pt x="30" y="48"/>
                </a:cubicBezTo>
                <a:cubicBezTo>
                  <a:pt x="40" y="48"/>
                  <a:pt x="47" y="40"/>
                  <a:pt x="47" y="31"/>
                </a:cubicBezTo>
                <a:cubicBezTo>
                  <a:pt x="47" y="22"/>
                  <a:pt x="40" y="14"/>
                  <a:pt x="30" y="1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19" name="Oval 145"/>
          <p:cNvSpPr>
            <a:spLocks noChangeArrowheads="1"/>
          </p:cNvSpPr>
          <p:nvPr/>
        </p:nvSpPr>
        <p:spPr bwMode="auto">
          <a:xfrm>
            <a:off x="8648700" y="2063750"/>
            <a:ext cx="63500" cy="635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20" name="Freeform 146"/>
          <p:cNvSpPr>
            <a:spLocks noEditPoints="1"/>
          </p:cNvSpPr>
          <p:nvPr/>
        </p:nvSpPr>
        <p:spPr bwMode="auto">
          <a:xfrm>
            <a:off x="8639175" y="2055813"/>
            <a:ext cx="80963" cy="80963"/>
          </a:xfrm>
          <a:custGeom>
            <a:avLst/>
            <a:gdLst>
              <a:gd name="T0" fmla="*/ 31 w 61"/>
              <a:gd name="T1" fmla="*/ 62 h 62"/>
              <a:gd name="T2" fmla="*/ 0 w 61"/>
              <a:gd name="T3" fmla="*/ 31 h 62"/>
              <a:gd name="T4" fmla="*/ 31 w 61"/>
              <a:gd name="T5" fmla="*/ 0 h 62"/>
              <a:gd name="T6" fmla="*/ 61 w 61"/>
              <a:gd name="T7" fmla="*/ 31 h 62"/>
              <a:gd name="T8" fmla="*/ 31 w 61"/>
              <a:gd name="T9" fmla="*/ 62 h 62"/>
              <a:gd name="T10" fmla="*/ 31 w 61"/>
              <a:gd name="T11" fmla="*/ 14 h 62"/>
              <a:gd name="T12" fmla="*/ 14 w 61"/>
              <a:gd name="T13" fmla="*/ 31 h 62"/>
              <a:gd name="T14" fmla="*/ 31 w 61"/>
              <a:gd name="T15" fmla="*/ 48 h 62"/>
              <a:gd name="T16" fmla="*/ 48 w 61"/>
              <a:gd name="T17" fmla="*/ 31 h 62"/>
              <a:gd name="T18" fmla="*/ 31 w 61"/>
              <a:gd name="T19" fmla="*/ 14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61" h="62">
                <a:moveTo>
                  <a:pt x="31" y="62"/>
                </a:moveTo>
                <a:cubicBezTo>
                  <a:pt x="14" y="62"/>
                  <a:pt x="0" y="48"/>
                  <a:pt x="0" y="31"/>
                </a:cubicBezTo>
                <a:cubicBezTo>
                  <a:pt x="0" y="14"/>
                  <a:pt x="14" y="0"/>
                  <a:pt x="31" y="0"/>
                </a:cubicBezTo>
                <a:cubicBezTo>
                  <a:pt x="48" y="0"/>
                  <a:pt x="61" y="14"/>
                  <a:pt x="61" y="31"/>
                </a:cubicBezTo>
                <a:cubicBezTo>
                  <a:pt x="61" y="48"/>
                  <a:pt x="48" y="62"/>
                  <a:pt x="31" y="62"/>
                </a:cubicBezTo>
                <a:close/>
                <a:moveTo>
                  <a:pt x="31" y="14"/>
                </a:moveTo>
                <a:cubicBezTo>
                  <a:pt x="21" y="14"/>
                  <a:pt x="14" y="22"/>
                  <a:pt x="14" y="31"/>
                </a:cubicBezTo>
                <a:cubicBezTo>
                  <a:pt x="14" y="41"/>
                  <a:pt x="21" y="48"/>
                  <a:pt x="31" y="48"/>
                </a:cubicBezTo>
                <a:cubicBezTo>
                  <a:pt x="40" y="48"/>
                  <a:pt x="48" y="41"/>
                  <a:pt x="48" y="31"/>
                </a:cubicBezTo>
                <a:cubicBezTo>
                  <a:pt x="48" y="22"/>
                  <a:pt x="40" y="14"/>
                  <a:pt x="31" y="1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21" name="Oval 147"/>
          <p:cNvSpPr>
            <a:spLocks noChangeArrowheads="1"/>
          </p:cNvSpPr>
          <p:nvPr/>
        </p:nvSpPr>
        <p:spPr bwMode="auto">
          <a:xfrm>
            <a:off x="8677275" y="3897313"/>
            <a:ext cx="300038" cy="300038"/>
          </a:xfrm>
          <a:prstGeom prst="ellipse">
            <a:avLst/>
          </a:prstGeom>
          <a:solidFill>
            <a:schemeClr val="bg1">
              <a:lumMod val="6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22" name="Oval 148"/>
          <p:cNvSpPr>
            <a:spLocks noChangeArrowheads="1"/>
          </p:cNvSpPr>
          <p:nvPr/>
        </p:nvSpPr>
        <p:spPr bwMode="auto">
          <a:xfrm>
            <a:off x="8856663" y="3897313"/>
            <a:ext cx="300038" cy="300038"/>
          </a:xfrm>
          <a:prstGeom prst="ellipse">
            <a:avLst/>
          </a:prstGeom>
          <a:solidFill>
            <a:schemeClr val="bg1">
              <a:lumMod val="6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23" name="Oval 149"/>
          <p:cNvSpPr>
            <a:spLocks noChangeArrowheads="1"/>
          </p:cNvSpPr>
          <p:nvPr/>
        </p:nvSpPr>
        <p:spPr bwMode="auto">
          <a:xfrm>
            <a:off x="8853488" y="4049713"/>
            <a:ext cx="300038" cy="300038"/>
          </a:xfrm>
          <a:prstGeom prst="ellipse">
            <a:avLst/>
          </a:prstGeom>
          <a:solidFill>
            <a:schemeClr val="bg1">
              <a:lumMod val="6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24" name="Oval 150"/>
          <p:cNvSpPr>
            <a:spLocks noChangeArrowheads="1"/>
          </p:cNvSpPr>
          <p:nvPr/>
        </p:nvSpPr>
        <p:spPr bwMode="auto">
          <a:xfrm>
            <a:off x="8685213" y="4049713"/>
            <a:ext cx="301625" cy="300038"/>
          </a:xfrm>
          <a:prstGeom prst="ellipse">
            <a:avLst/>
          </a:prstGeom>
          <a:solidFill>
            <a:schemeClr val="bg1">
              <a:lumMod val="6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25" name="Freeform 151"/>
          <p:cNvSpPr>
            <a:spLocks/>
          </p:cNvSpPr>
          <p:nvPr/>
        </p:nvSpPr>
        <p:spPr bwMode="auto">
          <a:xfrm>
            <a:off x="8875713" y="4075113"/>
            <a:ext cx="84138" cy="90488"/>
          </a:xfrm>
          <a:custGeom>
            <a:avLst/>
            <a:gdLst>
              <a:gd name="T0" fmla="*/ 33 w 64"/>
              <a:gd name="T1" fmla="*/ 0 h 70"/>
              <a:gd name="T2" fmla="*/ 0 w 64"/>
              <a:gd name="T3" fmla="*/ 35 h 70"/>
              <a:gd name="T4" fmla="*/ 31 w 64"/>
              <a:gd name="T5" fmla="*/ 70 h 70"/>
              <a:gd name="T6" fmla="*/ 64 w 64"/>
              <a:gd name="T7" fmla="*/ 31 h 70"/>
              <a:gd name="T8" fmla="*/ 33 w 64"/>
              <a:gd name="T9" fmla="*/ 0 h 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4" h="70">
                <a:moveTo>
                  <a:pt x="33" y="0"/>
                </a:moveTo>
                <a:cubicBezTo>
                  <a:pt x="20" y="9"/>
                  <a:pt x="8" y="21"/>
                  <a:pt x="0" y="35"/>
                </a:cubicBezTo>
                <a:cubicBezTo>
                  <a:pt x="8" y="49"/>
                  <a:pt x="18" y="61"/>
                  <a:pt x="31" y="70"/>
                </a:cubicBezTo>
                <a:cubicBezTo>
                  <a:pt x="45" y="60"/>
                  <a:pt x="56" y="46"/>
                  <a:pt x="64" y="31"/>
                </a:cubicBezTo>
                <a:cubicBezTo>
                  <a:pt x="56" y="19"/>
                  <a:pt x="45" y="8"/>
                  <a:pt x="3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84" name="TextBox 1483"/>
          <p:cNvSpPr txBox="1"/>
          <p:nvPr/>
        </p:nvSpPr>
        <p:spPr>
          <a:xfrm>
            <a:off x="8144728" y="4425183"/>
            <a:ext cx="1663743" cy="312552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txBody>
          <a:bodyPr wrap="square" lIns="0" tIns="9144" rIns="0" bIns="0" rtlCol="0" anchor="ctr">
            <a:noAutofit/>
          </a:bodyPr>
          <a:lstStyle/>
          <a:p>
            <a:pPr algn="ctr">
              <a:lnSpc>
                <a:spcPct val="80000"/>
              </a:lnSpc>
            </a:pPr>
            <a:r>
              <a:rPr lang="en-US" sz="1200" b="1" dirty="0">
                <a:solidFill>
                  <a:schemeClr val="accent3"/>
                </a:solidFill>
              </a:rPr>
              <a:t>Complex Analysis</a:t>
            </a:r>
          </a:p>
        </p:txBody>
      </p:sp>
      <p:sp>
        <p:nvSpPr>
          <p:cNvPr id="1485" name="TextBox 1484"/>
          <p:cNvSpPr txBox="1"/>
          <p:nvPr/>
        </p:nvSpPr>
        <p:spPr>
          <a:xfrm>
            <a:off x="8144728" y="3465063"/>
            <a:ext cx="1663743" cy="312552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txBody>
          <a:bodyPr wrap="square" lIns="0" tIns="9144" rIns="0" bIns="0" rtlCol="0" anchor="ctr">
            <a:noAutofit/>
          </a:bodyPr>
          <a:lstStyle/>
          <a:p>
            <a:pPr algn="ctr">
              <a:lnSpc>
                <a:spcPct val="80000"/>
              </a:lnSpc>
            </a:pPr>
            <a:r>
              <a:rPr lang="en-US" sz="1200" b="1" dirty="0">
                <a:solidFill>
                  <a:schemeClr val="accent3"/>
                </a:solidFill>
              </a:rPr>
              <a:t>Clustering Analysis</a:t>
            </a:r>
          </a:p>
        </p:txBody>
      </p:sp>
      <p:sp>
        <p:nvSpPr>
          <p:cNvPr id="1486" name="TextBox 1485"/>
          <p:cNvSpPr txBox="1"/>
          <p:nvPr/>
        </p:nvSpPr>
        <p:spPr>
          <a:xfrm>
            <a:off x="8441532" y="2497323"/>
            <a:ext cx="1070136" cy="312552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txBody>
          <a:bodyPr wrap="square" lIns="0" tIns="9144" rIns="0" bIns="0" rtlCol="0" anchor="ctr">
            <a:noAutofit/>
          </a:bodyPr>
          <a:lstStyle/>
          <a:p>
            <a:pPr algn="ctr">
              <a:lnSpc>
                <a:spcPct val="80000"/>
              </a:lnSpc>
            </a:pPr>
            <a:r>
              <a:rPr lang="en-US" sz="1200" b="1" dirty="0">
                <a:solidFill>
                  <a:schemeClr val="accent3"/>
                </a:solidFill>
              </a:rPr>
              <a:t>Link Analysis</a:t>
            </a:r>
          </a:p>
        </p:txBody>
      </p:sp>
      <p:sp>
        <p:nvSpPr>
          <p:cNvPr id="1487" name="TextBox 1486"/>
          <p:cNvSpPr txBox="1"/>
          <p:nvPr/>
        </p:nvSpPr>
        <p:spPr>
          <a:xfrm>
            <a:off x="8144728" y="1521963"/>
            <a:ext cx="1663743" cy="312552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txBody>
          <a:bodyPr wrap="square" lIns="0" tIns="9144" rIns="0" bIns="0" rtlCol="0" anchor="ctr">
            <a:noAutofit/>
          </a:bodyPr>
          <a:lstStyle/>
          <a:p>
            <a:pPr algn="ctr">
              <a:lnSpc>
                <a:spcPct val="80000"/>
              </a:lnSpc>
            </a:pPr>
            <a:r>
              <a:rPr lang="en-US" sz="1200" b="1" dirty="0">
                <a:solidFill>
                  <a:schemeClr val="accent3"/>
                </a:solidFill>
              </a:rPr>
              <a:t>Entity Resolution</a:t>
            </a:r>
          </a:p>
        </p:txBody>
      </p:sp>
      <p:grpSp>
        <p:nvGrpSpPr>
          <p:cNvPr id="1652" name="Group 1651"/>
          <p:cNvGrpSpPr/>
          <p:nvPr/>
        </p:nvGrpSpPr>
        <p:grpSpPr>
          <a:xfrm>
            <a:off x="8213155" y="2702135"/>
            <a:ext cx="179102" cy="171290"/>
            <a:chOff x="13144500" y="-407988"/>
            <a:chExt cx="582613" cy="557213"/>
          </a:xfrm>
          <a:solidFill>
            <a:schemeClr val="bg1"/>
          </a:solidFill>
        </p:grpSpPr>
        <p:sp>
          <p:nvSpPr>
            <p:cNvPr id="1653" name="Freeform 805"/>
            <p:cNvSpPr>
              <a:spLocks/>
            </p:cNvSpPr>
            <p:nvPr/>
          </p:nvSpPr>
          <p:spPr bwMode="auto">
            <a:xfrm>
              <a:off x="13144500" y="-358775"/>
              <a:ext cx="581025" cy="90488"/>
            </a:xfrm>
            <a:custGeom>
              <a:avLst/>
              <a:gdLst>
                <a:gd name="T0" fmla="*/ 1132 w 2265"/>
                <a:gd name="T1" fmla="*/ 349 h 350"/>
                <a:gd name="T2" fmla="*/ 27 w 2265"/>
                <a:gd name="T3" fmla="*/ 349 h 350"/>
                <a:gd name="T4" fmla="*/ 0 w 2265"/>
                <a:gd name="T5" fmla="*/ 324 h 350"/>
                <a:gd name="T6" fmla="*/ 0 w 2265"/>
                <a:gd name="T7" fmla="*/ 58 h 350"/>
                <a:gd name="T8" fmla="*/ 57 w 2265"/>
                <a:gd name="T9" fmla="*/ 1 h 350"/>
                <a:gd name="T10" fmla="*/ 329 w 2265"/>
                <a:gd name="T11" fmla="*/ 1 h 350"/>
                <a:gd name="T12" fmla="*/ 350 w 2265"/>
                <a:gd name="T13" fmla="*/ 22 h 350"/>
                <a:gd name="T14" fmla="*/ 353 w 2265"/>
                <a:gd name="T15" fmla="*/ 140 h 350"/>
                <a:gd name="T16" fmla="*/ 521 w 2265"/>
                <a:gd name="T17" fmla="*/ 197 h 350"/>
                <a:gd name="T18" fmla="*/ 557 w 2265"/>
                <a:gd name="T19" fmla="*/ 124 h 350"/>
                <a:gd name="T20" fmla="*/ 557 w 2265"/>
                <a:gd name="T21" fmla="*/ 24 h 350"/>
                <a:gd name="T22" fmla="*/ 580 w 2265"/>
                <a:gd name="T23" fmla="*/ 1 h 350"/>
                <a:gd name="T24" fmla="*/ 1076 w 2265"/>
                <a:gd name="T25" fmla="*/ 1 h 350"/>
                <a:gd name="T26" fmla="*/ 1706 w 2265"/>
                <a:gd name="T27" fmla="*/ 1 h 350"/>
                <a:gd name="T28" fmla="*/ 1729 w 2265"/>
                <a:gd name="T29" fmla="*/ 24 h 350"/>
                <a:gd name="T30" fmla="*/ 1729 w 2265"/>
                <a:gd name="T31" fmla="*/ 118 h 350"/>
                <a:gd name="T32" fmla="*/ 1816 w 2265"/>
                <a:gd name="T33" fmla="*/ 221 h 350"/>
                <a:gd name="T34" fmla="*/ 1933 w 2265"/>
                <a:gd name="T35" fmla="*/ 134 h 350"/>
                <a:gd name="T36" fmla="*/ 1936 w 2265"/>
                <a:gd name="T37" fmla="*/ 21 h 350"/>
                <a:gd name="T38" fmla="*/ 1956 w 2265"/>
                <a:gd name="T39" fmla="*/ 1 h 350"/>
                <a:gd name="T40" fmla="*/ 2210 w 2265"/>
                <a:gd name="T41" fmla="*/ 1 h 350"/>
                <a:gd name="T42" fmla="*/ 2265 w 2265"/>
                <a:gd name="T43" fmla="*/ 55 h 350"/>
                <a:gd name="T44" fmla="*/ 2265 w 2265"/>
                <a:gd name="T45" fmla="*/ 335 h 350"/>
                <a:gd name="T46" fmla="*/ 2250 w 2265"/>
                <a:gd name="T47" fmla="*/ 349 h 350"/>
                <a:gd name="T48" fmla="*/ 2234 w 2265"/>
                <a:gd name="T49" fmla="*/ 349 h 350"/>
                <a:gd name="T50" fmla="*/ 1132 w 2265"/>
                <a:gd name="T51" fmla="*/ 349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265" h="350">
                  <a:moveTo>
                    <a:pt x="1132" y="349"/>
                  </a:moveTo>
                  <a:cubicBezTo>
                    <a:pt x="764" y="349"/>
                    <a:pt x="395" y="349"/>
                    <a:pt x="27" y="349"/>
                  </a:cubicBezTo>
                  <a:cubicBezTo>
                    <a:pt x="0" y="349"/>
                    <a:pt x="0" y="349"/>
                    <a:pt x="0" y="324"/>
                  </a:cubicBezTo>
                  <a:cubicBezTo>
                    <a:pt x="0" y="235"/>
                    <a:pt x="0" y="146"/>
                    <a:pt x="0" y="58"/>
                  </a:cubicBezTo>
                  <a:cubicBezTo>
                    <a:pt x="0" y="20"/>
                    <a:pt x="20" y="1"/>
                    <a:pt x="57" y="1"/>
                  </a:cubicBezTo>
                  <a:cubicBezTo>
                    <a:pt x="148" y="1"/>
                    <a:pt x="238" y="1"/>
                    <a:pt x="329" y="1"/>
                  </a:cubicBezTo>
                  <a:cubicBezTo>
                    <a:pt x="346" y="0"/>
                    <a:pt x="350" y="6"/>
                    <a:pt x="350" y="22"/>
                  </a:cubicBezTo>
                  <a:cubicBezTo>
                    <a:pt x="350" y="61"/>
                    <a:pt x="344" y="101"/>
                    <a:pt x="353" y="140"/>
                  </a:cubicBezTo>
                  <a:cubicBezTo>
                    <a:pt x="372" y="218"/>
                    <a:pt x="459" y="248"/>
                    <a:pt x="521" y="197"/>
                  </a:cubicBezTo>
                  <a:cubicBezTo>
                    <a:pt x="543" y="178"/>
                    <a:pt x="556" y="153"/>
                    <a:pt x="557" y="124"/>
                  </a:cubicBezTo>
                  <a:cubicBezTo>
                    <a:pt x="558" y="91"/>
                    <a:pt x="558" y="57"/>
                    <a:pt x="557" y="24"/>
                  </a:cubicBezTo>
                  <a:cubicBezTo>
                    <a:pt x="556" y="6"/>
                    <a:pt x="561" y="0"/>
                    <a:pt x="580" y="1"/>
                  </a:cubicBezTo>
                  <a:cubicBezTo>
                    <a:pt x="745" y="1"/>
                    <a:pt x="910" y="1"/>
                    <a:pt x="1076" y="1"/>
                  </a:cubicBezTo>
                  <a:cubicBezTo>
                    <a:pt x="1286" y="1"/>
                    <a:pt x="1496" y="1"/>
                    <a:pt x="1706" y="1"/>
                  </a:cubicBezTo>
                  <a:cubicBezTo>
                    <a:pt x="1724" y="1"/>
                    <a:pt x="1730" y="5"/>
                    <a:pt x="1729" y="24"/>
                  </a:cubicBezTo>
                  <a:cubicBezTo>
                    <a:pt x="1727" y="55"/>
                    <a:pt x="1729" y="86"/>
                    <a:pt x="1729" y="118"/>
                  </a:cubicBezTo>
                  <a:cubicBezTo>
                    <a:pt x="1729" y="170"/>
                    <a:pt x="1768" y="217"/>
                    <a:pt x="1816" y="221"/>
                  </a:cubicBezTo>
                  <a:cubicBezTo>
                    <a:pt x="1876" y="227"/>
                    <a:pt x="1923" y="192"/>
                    <a:pt x="1933" y="134"/>
                  </a:cubicBezTo>
                  <a:cubicBezTo>
                    <a:pt x="1940" y="97"/>
                    <a:pt x="1936" y="59"/>
                    <a:pt x="1936" y="21"/>
                  </a:cubicBezTo>
                  <a:cubicBezTo>
                    <a:pt x="1936" y="5"/>
                    <a:pt x="1941" y="1"/>
                    <a:pt x="1956" y="1"/>
                  </a:cubicBezTo>
                  <a:cubicBezTo>
                    <a:pt x="2041" y="1"/>
                    <a:pt x="2126" y="1"/>
                    <a:pt x="2210" y="1"/>
                  </a:cubicBezTo>
                  <a:cubicBezTo>
                    <a:pt x="2243" y="1"/>
                    <a:pt x="2265" y="22"/>
                    <a:pt x="2265" y="55"/>
                  </a:cubicBezTo>
                  <a:cubicBezTo>
                    <a:pt x="2265" y="148"/>
                    <a:pt x="2265" y="241"/>
                    <a:pt x="2265" y="335"/>
                  </a:cubicBezTo>
                  <a:cubicBezTo>
                    <a:pt x="2265" y="346"/>
                    <a:pt x="2261" y="350"/>
                    <a:pt x="2250" y="349"/>
                  </a:cubicBezTo>
                  <a:cubicBezTo>
                    <a:pt x="2245" y="349"/>
                    <a:pt x="2239" y="349"/>
                    <a:pt x="2234" y="349"/>
                  </a:cubicBezTo>
                  <a:cubicBezTo>
                    <a:pt x="1867" y="349"/>
                    <a:pt x="1499" y="349"/>
                    <a:pt x="1132" y="3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4" name="Freeform 806"/>
            <p:cNvSpPr>
              <a:spLocks/>
            </p:cNvSpPr>
            <p:nvPr/>
          </p:nvSpPr>
          <p:spPr bwMode="auto">
            <a:xfrm>
              <a:off x="13601700" y="-407988"/>
              <a:ext cx="25400" cy="92075"/>
            </a:xfrm>
            <a:custGeom>
              <a:avLst/>
              <a:gdLst>
                <a:gd name="T0" fmla="*/ 101 w 101"/>
                <a:gd name="T1" fmla="*/ 181 h 357"/>
                <a:gd name="T2" fmla="*/ 101 w 101"/>
                <a:gd name="T3" fmla="*/ 303 h 357"/>
                <a:gd name="T4" fmla="*/ 50 w 101"/>
                <a:gd name="T5" fmla="*/ 357 h 357"/>
                <a:gd name="T6" fmla="*/ 0 w 101"/>
                <a:gd name="T7" fmla="*/ 302 h 357"/>
                <a:gd name="T8" fmla="*/ 0 w 101"/>
                <a:gd name="T9" fmla="*/ 56 h 357"/>
                <a:gd name="T10" fmla="*/ 50 w 101"/>
                <a:gd name="T11" fmla="*/ 0 h 357"/>
                <a:gd name="T12" fmla="*/ 101 w 101"/>
                <a:gd name="T13" fmla="*/ 55 h 357"/>
                <a:gd name="T14" fmla="*/ 101 w 101"/>
                <a:gd name="T15" fmla="*/ 181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1" h="357">
                  <a:moveTo>
                    <a:pt x="101" y="181"/>
                  </a:moveTo>
                  <a:cubicBezTo>
                    <a:pt x="101" y="221"/>
                    <a:pt x="101" y="262"/>
                    <a:pt x="101" y="303"/>
                  </a:cubicBezTo>
                  <a:cubicBezTo>
                    <a:pt x="100" y="336"/>
                    <a:pt x="81" y="357"/>
                    <a:pt x="50" y="357"/>
                  </a:cubicBezTo>
                  <a:cubicBezTo>
                    <a:pt x="20" y="357"/>
                    <a:pt x="0" y="335"/>
                    <a:pt x="0" y="302"/>
                  </a:cubicBezTo>
                  <a:cubicBezTo>
                    <a:pt x="0" y="220"/>
                    <a:pt x="0" y="138"/>
                    <a:pt x="0" y="56"/>
                  </a:cubicBezTo>
                  <a:cubicBezTo>
                    <a:pt x="0" y="24"/>
                    <a:pt x="21" y="0"/>
                    <a:pt x="50" y="0"/>
                  </a:cubicBezTo>
                  <a:cubicBezTo>
                    <a:pt x="78" y="0"/>
                    <a:pt x="100" y="23"/>
                    <a:pt x="101" y="55"/>
                  </a:cubicBezTo>
                  <a:cubicBezTo>
                    <a:pt x="101" y="97"/>
                    <a:pt x="101" y="139"/>
                    <a:pt x="101" y="18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5" name="Freeform 807"/>
            <p:cNvSpPr>
              <a:spLocks/>
            </p:cNvSpPr>
            <p:nvPr/>
          </p:nvSpPr>
          <p:spPr bwMode="auto">
            <a:xfrm>
              <a:off x="13247688" y="-400050"/>
              <a:ext cx="26988" cy="84138"/>
            </a:xfrm>
            <a:custGeom>
              <a:avLst/>
              <a:gdLst>
                <a:gd name="T0" fmla="*/ 0 w 101"/>
                <a:gd name="T1" fmla="*/ 164 h 325"/>
                <a:gd name="T2" fmla="*/ 0 w 101"/>
                <a:gd name="T3" fmla="*/ 56 h 325"/>
                <a:gd name="T4" fmla="*/ 51 w 101"/>
                <a:gd name="T5" fmla="*/ 1 h 325"/>
                <a:gd name="T6" fmla="*/ 101 w 101"/>
                <a:gd name="T7" fmla="*/ 56 h 325"/>
                <a:gd name="T8" fmla="*/ 101 w 101"/>
                <a:gd name="T9" fmla="*/ 272 h 325"/>
                <a:gd name="T10" fmla="*/ 50 w 101"/>
                <a:gd name="T11" fmla="*/ 325 h 325"/>
                <a:gd name="T12" fmla="*/ 0 w 101"/>
                <a:gd name="T13" fmla="*/ 272 h 325"/>
                <a:gd name="T14" fmla="*/ 0 w 101"/>
                <a:gd name="T15" fmla="*/ 164 h 3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1" h="325">
                  <a:moveTo>
                    <a:pt x="0" y="164"/>
                  </a:moveTo>
                  <a:cubicBezTo>
                    <a:pt x="0" y="128"/>
                    <a:pt x="0" y="92"/>
                    <a:pt x="0" y="56"/>
                  </a:cubicBezTo>
                  <a:cubicBezTo>
                    <a:pt x="1" y="24"/>
                    <a:pt x="23" y="0"/>
                    <a:pt x="51" y="1"/>
                  </a:cubicBezTo>
                  <a:cubicBezTo>
                    <a:pt x="77" y="1"/>
                    <a:pt x="101" y="28"/>
                    <a:pt x="101" y="56"/>
                  </a:cubicBezTo>
                  <a:cubicBezTo>
                    <a:pt x="101" y="128"/>
                    <a:pt x="101" y="200"/>
                    <a:pt x="101" y="272"/>
                  </a:cubicBezTo>
                  <a:cubicBezTo>
                    <a:pt x="101" y="303"/>
                    <a:pt x="79" y="325"/>
                    <a:pt x="50" y="325"/>
                  </a:cubicBezTo>
                  <a:cubicBezTo>
                    <a:pt x="20" y="325"/>
                    <a:pt x="1" y="305"/>
                    <a:pt x="0" y="272"/>
                  </a:cubicBezTo>
                  <a:cubicBezTo>
                    <a:pt x="0" y="236"/>
                    <a:pt x="0" y="200"/>
                    <a:pt x="0" y="1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6" name="Freeform 808"/>
            <p:cNvSpPr>
              <a:spLocks noEditPoints="1"/>
            </p:cNvSpPr>
            <p:nvPr/>
          </p:nvSpPr>
          <p:spPr bwMode="auto">
            <a:xfrm>
              <a:off x="13144500" y="-241300"/>
              <a:ext cx="582613" cy="390525"/>
            </a:xfrm>
            <a:custGeom>
              <a:avLst/>
              <a:gdLst>
                <a:gd name="T0" fmla="*/ 2238 w 2269"/>
                <a:gd name="T1" fmla="*/ 3 h 1523"/>
                <a:gd name="T2" fmla="*/ 1134 w 2269"/>
                <a:gd name="T3" fmla="*/ 3 h 1523"/>
                <a:gd name="T4" fmla="*/ 26 w 2269"/>
                <a:gd name="T5" fmla="*/ 2 h 1523"/>
                <a:gd name="T6" fmla="*/ 0 w 2269"/>
                <a:gd name="T7" fmla="*/ 27 h 1523"/>
                <a:gd name="T8" fmla="*/ 0 w 2269"/>
                <a:gd name="T9" fmla="*/ 1459 h 1523"/>
                <a:gd name="T10" fmla="*/ 65 w 2269"/>
                <a:gd name="T11" fmla="*/ 1523 h 1523"/>
                <a:gd name="T12" fmla="*/ 2197 w 2269"/>
                <a:gd name="T13" fmla="*/ 1523 h 1523"/>
                <a:gd name="T14" fmla="*/ 2265 w 2269"/>
                <a:gd name="T15" fmla="*/ 1455 h 1523"/>
                <a:gd name="T16" fmla="*/ 2265 w 2269"/>
                <a:gd name="T17" fmla="*/ 31 h 1523"/>
                <a:gd name="T18" fmla="*/ 2238 w 2269"/>
                <a:gd name="T19" fmla="*/ 3 h 1523"/>
                <a:gd name="T20" fmla="*/ 879 w 2269"/>
                <a:gd name="T21" fmla="*/ 1243 h 1523"/>
                <a:gd name="T22" fmla="*/ 574 w 2269"/>
                <a:gd name="T23" fmla="*/ 1284 h 1523"/>
                <a:gd name="T24" fmla="*/ 350 w 2269"/>
                <a:gd name="T25" fmla="*/ 1224 h 1523"/>
                <a:gd name="T26" fmla="*/ 337 w 2269"/>
                <a:gd name="T27" fmla="*/ 1193 h 1523"/>
                <a:gd name="T28" fmla="*/ 377 w 2269"/>
                <a:gd name="T29" fmla="*/ 1041 h 1523"/>
                <a:gd name="T30" fmla="*/ 398 w 2269"/>
                <a:gd name="T31" fmla="*/ 1031 h 1523"/>
                <a:gd name="T32" fmla="*/ 660 w 2269"/>
                <a:gd name="T33" fmla="*/ 1087 h 1523"/>
                <a:gd name="T34" fmla="*/ 794 w 2269"/>
                <a:gd name="T35" fmla="*/ 1023 h 1523"/>
                <a:gd name="T36" fmla="*/ 747 w 2269"/>
                <a:gd name="T37" fmla="*/ 828 h 1523"/>
                <a:gd name="T38" fmla="*/ 619 w 2269"/>
                <a:gd name="T39" fmla="*/ 795 h 1523"/>
                <a:gd name="T40" fmla="*/ 525 w 2269"/>
                <a:gd name="T41" fmla="*/ 795 h 1523"/>
                <a:gd name="T42" fmla="*/ 508 w 2269"/>
                <a:gd name="T43" fmla="*/ 779 h 1523"/>
                <a:gd name="T44" fmla="*/ 508 w 2269"/>
                <a:gd name="T45" fmla="*/ 631 h 1523"/>
                <a:gd name="T46" fmla="*/ 526 w 2269"/>
                <a:gd name="T47" fmla="*/ 615 h 1523"/>
                <a:gd name="T48" fmla="*/ 671 w 2269"/>
                <a:gd name="T49" fmla="*/ 607 h 1523"/>
                <a:gd name="T50" fmla="*/ 749 w 2269"/>
                <a:gd name="T51" fmla="*/ 573 h 1523"/>
                <a:gd name="T52" fmla="*/ 787 w 2269"/>
                <a:gd name="T53" fmla="*/ 468 h 1523"/>
                <a:gd name="T54" fmla="*/ 693 w 2269"/>
                <a:gd name="T55" fmla="*/ 387 h 1523"/>
                <a:gd name="T56" fmla="*/ 474 w 2269"/>
                <a:gd name="T57" fmla="*/ 416 h 1523"/>
                <a:gd name="T58" fmla="*/ 428 w 2269"/>
                <a:gd name="T59" fmla="*/ 439 h 1523"/>
                <a:gd name="T60" fmla="*/ 412 w 2269"/>
                <a:gd name="T61" fmla="*/ 433 h 1523"/>
                <a:gd name="T62" fmla="*/ 369 w 2269"/>
                <a:gd name="T63" fmla="*/ 277 h 1523"/>
                <a:gd name="T64" fmla="*/ 386 w 2269"/>
                <a:gd name="T65" fmla="*/ 251 h 1523"/>
                <a:gd name="T66" fmla="*/ 546 w 2269"/>
                <a:gd name="T67" fmla="*/ 197 h 1523"/>
                <a:gd name="T68" fmla="*/ 861 w 2269"/>
                <a:gd name="T69" fmla="*/ 211 h 1523"/>
                <a:gd name="T70" fmla="*/ 1033 w 2269"/>
                <a:gd name="T71" fmla="*/ 391 h 1523"/>
                <a:gd name="T72" fmla="*/ 878 w 2269"/>
                <a:gd name="T73" fmla="*/ 686 h 1523"/>
                <a:gd name="T74" fmla="*/ 852 w 2269"/>
                <a:gd name="T75" fmla="*/ 697 h 1523"/>
                <a:gd name="T76" fmla="*/ 968 w 2269"/>
                <a:gd name="T77" fmla="*/ 751 h 1523"/>
                <a:gd name="T78" fmla="*/ 1073 w 2269"/>
                <a:gd name="T79" fmla="*/ 931 h 1523"/>
                <a:gd name="T80" fmla="*/ 879 w 2269"/>
                <a:gd name="T81" fmla="*/ 1243 h 1523"/>
                <a:gd name="T82" fmla="*/ 1767 w 2269"/>
                <a:gd name="T83" fmla="*/ 1271 h 1523"/>
                <a:gd name="T84" fmla="*/ 1573 w 2269"/>
                <a:gd name="T85" fmla="*/ 1271 h 1523"/>
                <a:gd name="T86" fmla="*/ 1549 w 2269"/>
                <a:gd name="T87" fmla="*/ 1247 h 1523"/>
                <a:gd name="T88" fmla="*/ 1549 w 2269"/>
                <a:gd name="T89" fmla="*/ 447 h 1523"/>
                <a:gd name="T90" fmla="*/ 1528 w 2269"/>
                <a:gd name="T91" fmla="*/ 433 h 1523"/>
                <a:gd name="T92" fmla="*/ 1367 w 2269"/>
                <a:gd name="T93" fmla="*/ 512 h 1523"/>
                <a:gd name="T94" fmla="*/ 1341 w 2269"/>
                <a:gd name="T95" fmla="*/ 499 h 1523"/>
                <a:gd name="T96" fmla="*/ 1308 w 2269"/>
                <a:gd name="T97" fmla="*/ 345 h 1523"/>
                <a:gd name="T98" fmla="*/ 1317 w 2269"/>
                <a:gd name="T99" fmla="*/ 327 h 1523"/>
                <a:gd name="T100" fmla="*/ 1581 w 2269"/>
                <a:gd name="T101" fmla="*/ 203 h 1523"/>
                <a:gd name="T102" fmla="*/ 1603 w 2269"/>
                <a:gd name="T103" fmla="*/ 200 h 1523"/>
                <a:gd name="T104" fmla="*/ 1769 w 2269"/>
                <a:gd name="T105" fmla="*/ 199 h 1523"/>
                <a:gd name="T106" fmla="*/ 1789 w 2269"/>
                <a:gd name="T107" fmla="*/ 221 h 1523"/>
                <a:gd name="T108" fmla="*/ 1789 w 2269"/>
                <a:gd name="T109" fmla="*/ 737 h 1523"/>
                <a:gd name="T110" fmla="*/ 1789 w 2269"/>
                <a:gd name="T111" fmla="*/ 1247 h 1523"/>
                <a:gd name="T112" fmla="*/ 1767 w 2269"/>
                <a:gd name="T113" fmla="*/ 1271 h 1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269" h="1523">
                  <a:moveTo>
                    <a:pt x="2238" y="3"/>
                  </a:moveTo>
                  <a:cubicBezTo>
                    <a:pt x="1870" y="3"/>
                    <a:pt x="1502" y="3"/>
                    <a:pt x="1134" y="3"/>
                  </a:cubicBezTo>
                  <a:cubicBezTo>
                    <a:pt x="764" y="3"/>
                    <a:pt x="395" y="3"/>
                    <a:pt x="26" y="2"/>
                  </a:cubicBezTo>
                  <a:cubicBezTo>
                    <a:pt x="6" y="2"/>
                    <a:pt x="0" y="6"/>
                    <a:pt x="0" y="27"/>
                  </a:cubicBezTo>
                  <a:cubicBezTo>
                    <a:pt x="1" y="504"/>
                    <a:pt x="0" y="982"/>
                    <a:pt x="0" y="1459"/>
                  </a:cubicBezTo>
                  <a:cubicBezTo>
                    <a:pt x="0" y="1504"/>
                    <a:pt x="19" y="1523"/>
                    <a:pt x="65" y="1523"/>
                  </a:cubicBezTo>
                  <a:cubicBezTo>
                    <a:pt x="776" y="1523"/>
                    <a:pt x="1486" y="1523"/>
                    <a:pt x="2197" y="1523"/>
                  </a:cubicBezTo>
                  <a:cubicBezTo>
                    <a:pt x="2245" y="1523"/>
                    <a:pt x="2265" y="1503"/>
                    <a:pt x="2265" y="1455"/>
                  </a:cubicBezTo>
                  <a:cubicBezTo>
                    <a:pt x="2265" y="980"/>
                    <a:pt x="2265" y="506"/>
                    <a:pt x="2265" y="31"/>
                  </a:cubicBezTo>
                  <a:cubicBezTo>
                    <a:pt x="2265" y="0"/>
                    <a:pt x="2269" y="3"/>
                    <a:pt x="2238" y="3"/>
                  </a:cubicBezTo>
                  <a:close/>
                  <a:moveTo>
                    <a:pt x="879" y="1243"/>
                  </a:moveTo>
                  <a:cubicBezTo>
                    <a:pt x="781" y="1284"/>
                    <a:pt x="679" y="1294"/>
                    <a:pt x="574" y="1284"/>
                  </a:cubicBezTo>
                  <a:cubicBezTo>
                    <a:pt x="496" y="1276"/>
                    <a:pt x="421" y="1258"/>
                    <a:pt x="350" y="1224"/>
                  </a:cubicBezTo>
                  <a:cubicBezTo>
                    <a:pt x="335" y="1216"/>
                    <a:pt x="332" y="1209"/>
                    <a:pt x="337" y="1193"/>
                  </a:cubicBezTo>
                  <a:cubicBezTo>
                    <a:pt x="351" y="1142"/>
                    <a:pt x="364" y="1092"/>
                    <a:pt x="377" y="1041"/>
                  </a:cubicBezTo>
                  <a:cubicBezTo>
                    <a:pt x="380" y="1028"/>
                    <a:pt x="384" y="1024"/>
                    <a:pt x="398" y="1031"/>
                  </a:cubicBezTo>
                  <a:cubicBezTo>
                    <a:pt x="480" y="1072"/>
                    <a:pt x="567" y="1094"/>
                    <a:pt x="660" y="1087"/>
                  </a:cubicBezTo>
                  <a:cubicBezTo>
                    <a:pt x="713" y="1083"/>
                    <a:pt x="761" y="1067"/>
                    <a:pt x="794" y="1023"/>
                  </a:cubicBezTo>
                  <a:cubicBezTo>
                    <a:pt x="842" y="960"/>
                    <a:pt x="818" y="867"/>
                    <a:pt x="747" y="828"/>
                  </a:cubicBezTo>
                  <a:cubicBezTo>
                    <a:pt x="707" y="806"/>
                    <a:pt x="664" y="796"/>
                    <a:pt x="619" y="795"/>
                  </a:cubicBezTo>
                  <a:cubicBezTo>
                    <a:pt x="587" y="794"/>
                    <a:pt x="556" y="795"/>
                    <a:pt x="525" y="795"/>
                  </a:cubicBezTo>
                  <a:cubicBezTo>
                    <a:pt x="512" y="795"/>
                    <a:pt x="508" y="792"/>
                    <a:pt x="508" y="779"/>
                  </a:cubicBezTo>
                  <a:cubicBezTo>
                    <a:pt x="509" y="730"/>
                    <a:pt x="509" y="681"/>
                    <a:pt x="508" y="631"/>
                  </a:cubicBezTo>
                  <a:cubicBezTo>
                    <a:pt x="508" y="618"/>
                    <a:pt x="514" y="615"/>
                    <a:pt x="526" y="615"/>
                  </a:cubicBezTo>
                  <a:cubicBezTo>
                    <a:pt x="575" y="615"/>
                    <a:pt x="623" y="618"/>
                    <a:pt x="671" y="607"/>
                  </a:cubicBezTo>
                  <a:cubicBezTo>
                    <a:pt x="699" y="601"/>
                    <a:pt x="726" y="591"/>
                    <a:pt x="749" y="573"/>
                  </a:cubicBezTo>
                  <a:cubicBezTo>
                    <a:pt x="783" y="546"/>
                    <a:pt x="797" y="510"/>
                    <a:pt x="787" y="468"/>
                  </a:cubicBezTo>
                  <a:cubicBezTo>
                    <a:pt x="776" y="419"/>
                    <a:pt x="738" y="396"/>
                    <a:pt x="693" y="387"/>
                  </a:cubicBezTo>
                  <a:cubicBezTo>
                    <a:pt x="617" y="373"/>
                    <a:pt x="544" y="388"/>
                    <a:pt x="474" y="416"/>
                  </a:cubicBezTo>
                  <a:cubicBezTo>
                    <a:pt x="458" y="423"/>
                    <a:pt x="443" y="431"/>
                    <a:pt x="428" y="439"/>
                  </a:cubicBezTo>
                  <a:cubicBezTo>
                    <a:pt x="419" y="444"/>
                    <a:pt x="415" y="443"/>
                    <a:pt x="412" y="433"/>
                  </a:cubicBezTo>
                  <a:cubicBezTo>
                    <a:pt x="399" y="381"/>
                    <a:pt x="384" y="329"/>
                    <a:pt x="369" y="277"/>
                  </a:cubicBezTo>
                  <a:cubicBezTo>
                    <a:pt x="364" y="260"/>
                    <a:pt x="376" y="256"/>
                    <a:pt x="386" y="251"/>
                  </a:cubicBezTo>
                  <a:cubicBezTo>
                    <a:pt x="436" y="225"/>
                    <a:pt x="490" y="207"/>
                    <a:pt x="546" y="197"/>
                  </a:cubicBezTo>
                  <a:cubicBezTo>
                    <a:pt x="652" y="177"/>
                    <a:pt x="758" y="172"/>
                    <a:pt x="861" y="211"/>
                  </a:cubicBezTo>
                  <a:cubicBezTo>
                    <a:pt x="947" y="243"/>
                    <a:pt x="1010" y="299"/>
                    <a:pt x="1033" y="391"/>
                  </a:cubicBezTo>
                  <a:cubicBezTo>
                    <a:pt x="1064" y="516"/>
                    <a:pt x="1000" y="636"/>
                    <a:pt x="878" y="686"/>
                  </a:cubicBezTo>
                  <a:cubicBezTo>
                    <a:pt x="869" y="690"/>
                    <a:pt x="860" y="693"/>
                    <a:pt x="852" y="697"/>
                  </a:cubicBezTo>
                  <a:cubicBezTo>
                    <a:pt x="894" y="710"/>
                    <a:pt x="933" y="725"/>
                    <a:pt x="968" y="751"/>
                  </a:cubicBezTo>
                  <a:cubicBezTo>
                    <a:pt x="1030" y="795"/>
                    <a:pt x="1065" y="855"/>
                    <a:pt x="1073" y="931"/>
                  </a:cubicBezTo>
                  <a:cubicBezTo>
                    <a:pt x="1090" y="1085"/>
                    <a:pt x="993" y="1194"/>
                    <a:pt x="879" y="1243"/>
                  </a:cubicBezTo>
                  <a:close/>
                  <a:moveTo>
                    <a:pt x="1767" y="1271"/>
                  </a:moveTo>
                  <a:cubicBezTo>
                    <a:pt x="1702" y="1270"/>
                    <a:pt x="1637" y="1270"/>
                    <a:pt x="1573" y="1271"/>
                  </a:cubicBezTo>
                  <a:cubicBezTo>
                    <a:pt x="1554" y="1271"/>
                    <a:pt x="1549" y="1266"/>
                    <a:pt x="1549" y="1247"/>
                  </a:cubicBezTo>
                  <a:cubicBezTo>
                    <a:pt x="1549" y="980"/>
                    <a:pt x="1549" y="714"/>
                    <a:pt x="1549" y="447"/>
                  </a:cubicBezTo>
                  <a:cubicBezTo>
                    <a:pt x="1549" y="423"/>
                    <a:pt x="1549" y="423"/>
                    <a:pt x="1528" y="433"/>
                  </a:cubicBezTo>
                  <a:cubicBezTo>
                    <a:pt x="1474" y="459"/>
                    <a:pt x="1420" y="485"/>
                    <a:pt x="1367" y="512"/>
                  </a:cubicBezTo>
                  <a:cubicBezTo>
                    <a:pt x="1350" y="521"/>
                    <a:pt x="1344" y="516"/>
                    <a:pt x="1341" y="499"/>
                  </a:cubicBezTo>
                  <a:cubicBezTo>
                    <a:pt x="1331" y="447"/>
                    <a:pt x="1320" y="396"/>
                    <a:pt x="1308" y="345"/>
                  </a:cubicBezTo>
                  <a:cubicBezTo>
                    <a:pt x="1306" y="335"/>
                    <a:pt x="1308" y="331"/>
                    <a:pt x="1317" y="327"/>
                  </a:cubicBezTo>
                  <a:cubicBezTo>
                    <a:pt x="1405" y="286"/>
                    <a:pt x="1493" y="244"/>
                    <a:pt x="1581" y="203"/>
                  </a:cubicBezTo>
                  <a:cubicBezTo>
                    <a:pt x="1588" y="200"/>
                    <a:pt x="1595" y="200"/>
                    <a:pt x="1603" y="200"/>
                  </a:cubicBezTo>
                  <a:cubicBezTo>
                    <a:pt x="1658" y="200"/>
                    <a:pt x="1713" y="200"/>
                    <a:pt x="1769" y="199"/>
                  </a:cubicBezTo>
                  <a:cubicBezTo>
                    <a:pt x="1786" y="199"/>
                    <a:pt x="1789" y="205"/>
                    <a:pt x="1789" y="221"/>
                  </a:cubicBezTo>
                  <a:cubicBezTo>
                    <a:pt x="1789" y="393"/>
                    <a:pt x="1789" y="565"/>
                    <a:pt x="1789" y="737"/>
                  </a:cubicBezTo>
                  <a:cubicBezTo>
                    <a:pt x="1789" y="907"/>
                    <a:pt x="1789" y="1077"/>
                    <a:pt x="1789" y="1247"/>
                  </a:cubicBezTo>
                  <a:cubicBezTo>
                    <a:pt x="1789" y="1264"/>
                    <a:pt x="1786" y="1271"/>
                    <a:pt x="1767" y="12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659" name="Group 811"/>
          <p:cNvGrpSpPr>
            <a:grpSpLocks noChangeAspect="1"/>
          </p:cNvGrpSpPr>
          <p:nvPr/>
        </p:nvGrpSpPr>
        <p:grpSpPr bwMode="auto">
          <a:xfrm>
            <a:off x="7678889" y="2691943"/>
            <a:ext cx="217212" cy="182392"/>
            <a:chOff x="8065" y="-446"/>
            <a:chExt cx="418" cy="351"/>
          </a:xfrm>
          <a:solidFill>
            <a:schemeClr val="bg1"/>
          </a:solidFill>
        </p:grpSpPr>
        <p:sp>
          <p:nvSpPr>
            <p:cNvPr id="1660" name="Freeform 812"/>
            <p:cNvSpPr>
              <a:spLocks/>
            </p:cNvSpPr>
            <p:nvPr/>
          </p:nvSpPr>
          <p:spPr bwMode="auto">
            <a:xfrm>
              <a:off x="8065" y="-118"/>
              <a:ext cx="418" cy="23"/>
            </a:xfrm>
            <a:custGeom>
              <a:avLst/>
              <a:gdLst>
                <a:gd name="T0" fmla="*/ 3008 w 6025"/>
                <a:gd name="T1" fmla="*/ 336 h 337"/>
                <a:gd name="T2" fmla="*/ 59 w 6025"/>
                <a:gd name="T3" fmla="*/ 337 h 337"/>
                <a:gd name="T4" fmla="*/ 2 w 6025"/>
                <a:gd name="T5" fmla="*/ 281 h 337"/>
                <a:gd name="T6" fmla="*/ 3 w 6025"/>
                <a:gd name="T7" fmla="*/ 47 h 337"/>
                <a:gd name="T8" fmla="*/ 43 w 6025"/>
                <a:gd name="T9" fmla="*/ 8 h 337"/>
                <a:gd name="T10" fmla="*/ 65 w 6025"/>
                <a:gd name="T11" fmla="*/ 8 h 337"/>
                <a:gd name="T12" fmla="*/ 5955 w 6025"/>
                <a:gd name="T13" fmla="*/ 8 h 337"/>
                <a:gd name="T14" fmla="*/ 6017 w 6025"/>
                <a:gd name="T15" fmla="*/ 69 h 337"/>
                <a:gd name="T16" fmla="*/ 6018 w 6025"/>
                <a:gd name="T17" fmla="*/ 290 h 337"/>
                <a:gd name="T18" fmla="*/ 5970 w 6025"/>
                <a:gd name="T19" fmla="*/ 336 h 337"/>
                <a:gd name="T20" fmla="*/ 4589 w 6025"/>
                <a:gd name="T21" fmla="*/ 336 h 337"/>
                <a:gd name="T22" fmla="*/ 3008 w 6025"/>
                <a:gd name="T23" fmla="*/ 336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025" h="337">
                  <a:moveTo>
                    <a:pt x="3008" y="336"/>
                  </a:moveTo>
                  <a:cubicBezTo>
                    <a:pt x="2025" y="336"/>
                    <a:pt x="1042" y="335"/>
                    <a:pt x="59" y="337"/>
                  </a:cubicBezTo>
                  <a:cubicBezTo>
                    <a:pt x="15" y="337"/>
                    <a:pt x="0" y="328"/>
                    <a:pt x="2" y="281"/>
                  </a:cubicBezTo>
                  <a:cubicBezTo>
                    <a:pt x="6" y="203"/>
                    <a:pt x="5" y="125"/>
                    <a:pt x="3" y="47"/>
                  </a:cubicBezTo>
                  <a:cubicBezTo>
                    <a:pt x="2" y="15"/>
                    <a:pt x="13" y="4"/>
                    <a:pt x="43" y="8"/>
                  </a:cubicBezTo>
                  <a:cubicBezTo>
                    <a:pt x="50" y="9"/>
                    <a:pt x="58" y="8"/>
                    <a:pt x="65" y="8"/>
                  </a:cubicBezTo>
                  <a:cubicBezTo>
                    <a:pt x="2029" y="8"/>
                    <a:pt x="3992" y="8"/>
                    <a:pt x="5955" y="8"/>
                  </a:cubicBezTo>
                  <a:cubicBezTo>
                    <a:pt x="6025" y="8"/>
                    <a:pt x="6017" y="0"/>
                    <a:pt x="6017" y="69"/>
                  </a:cubicBezTo>
                  <a:cubicBezTo>
                    <a:pt x="6017" y="143"/>
                    <a:pt x="6015" y="216"/>
                    <a:pt x="6018" y="290"/>
                  </a:cubicBezTo>
                  <a:cubicBezTo>
                    <a:pt x="6019" y="328"/>
                    <a:pt x="6006" y="336"/>
                    <a:pt x="5970" y="336"/>
                  </a:cubicBezTo>
                  <a:cubicBezTo>
                    <a:pt x="5510" y="335"/>
                    <a:pt x="5049" y="336"/>
                    <a:pt x="4589" y="336"/>
                  </a:cubicBezTo>
                  <a:cubicBezTo>
                    <a:pt x="4062" y="336"/>
                    <a:pt x="3535" y="336"/>
                    <a:pt x="3008" y="3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1" name="Freeform 813"/>
            <p:cNvSpPr>
              <a:spLocks/>
            </p:cNvSpPr>
            <p:nvPr/>
          </p:nvSpPr>
          <p:spPr bwMode="auto">
            <a:xfrm>
              <a:off x="8065" y="-342"/>
              <a:ext cx="418" cy="23"/>
            </a:xfrm>
            <a:custGeom>
              <a:avLst/>
              <a:gdLst>
                <a:gd name="T0" fmla="*/ 3008 w 6025"/>
                <a:gd name="T1" fmla="*/ 336 h 337"/>
                <a:gd name="T2" fmla="*/ 59 w 6025"/>
                <a:gd name="T3" fmla="*/ 337 h 337"/>
                <a:gd name="T4" fmla="*/ 2 w 6025"/>
                <a:gd name="T5" fmla="*/ 281 h 337"/>
                <a:gd name="T6" fmla="*/ 3 w 6025"/>
                <a:gd name="T7" fmla="*/ 47 h 337"/>
                <a:gd name="T8" fmla="*/ 43 w 6025"/>
                <a:gd name="T9" fmla="*/ 8 h 337"/>
                <a:gd name="T10" fmla="*/ 65 w 6025"/>
                <a:gd name="T11" fmla="*/ 8 h 337"/>
                <a:gd name="T12" fmla="*/ 5955 w 6025"/>
                <a:gd name="T13" fmla="*/ 8 h 337"/>
                <a:gd name="T14" fmla="*/ 6017 w 6025"/>
                <a:gd name="T15" fmla="*/ 69 h 337"/>
                <a:gd name="T16" fmla="*/ 6018 w 6025"/>
                <a:gd name="T17" fmla="*/ 290 h 337"/>
                <a:gd name="T18" fmla="*/ 5971 w 6025"/>
                <a:gd name="T19" fmla="*/ 336 h 337"/>
                <a:gd name="T20" fmla="*/ 4624 w 6025"/>
                <a:gd name="T21" fmla="*/ 336 h 337"/>
                <a:gd name="T22" fmla="*/ 3008 w 6025"/>
                <a:gd name="T23" fmla="*/ 336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025" h="337">
                  <a:moveTo>
                    <a:pt x="3008" y="336"/>
                  </a:moveTo>
                  <a:cubicBezTo>
                    <a:pt x="2025" y="336"/>
                    <a:pt x="1042" y="335"/>
                    <a:pt x="59" y="337"/>
                  </a:cubicBezTo>
                  <a:cubicBezTo>
                    <a:pt x="15" y="337"/>
                    <a:pt x="0" y="328"/>
                    <a:pt x="2" y="281"/>
                  </a:cubicBezTo>
                  <a:cubicBezTo>
                    <a:pt x="6" y="203"/>
                    <a:pt x="5" y="125"/>
                    <a:pt x="3" y="47"/>
                  </a:cubicBezTo>
                  <a:cubicBezTo>
                    <a:pt x="2" y="15"/>
                    <a:pt x="13" y="4"/>
                    <a:pt x="43" y="8"/>
                  </a:cubicBezTo>
                  <a:cubicBezTo>
                    <a:pt x="50" y="9"/>
                    <a:pt x="58" y="8"/>
                    <a:pt x="65" y="8"/>
                  </a:cubicBezTo>
                  <a:cubicBezTo>
                    <a:pt x="2028" y="8"/>
                    <a:pt x="3992" y="8"/>
                    <a:pt x="5955" y="8"/>
                  </a:cubicBezTo>
                  <a:cubicBezTo>
                    <a:pt x="6025" y="8"/>
                    <a:pt x="6017" y="0"/>
                    <a:pt x="6017" y="69"/>
                  </a:cubicBezTo>
                  <a:cubicBezTo>
                    <a:pt x="6017" y="143"/>
                    <a:pt x="6015" y="217"/>
                    <a:pt x="6018" y="290"/>
                  </a:cubicBezTo>
                  <a:cubicBezTo>
                    <a:pt x="6019" y="328"/>
                    <a:pt x="6007" y="337"/>
                    <a:pt x="5971" y="336"/>
                  </a:cubicBezTo>
                  <a:cubicBezTo>
                    <a:pt x="5522" y="335"/>
                    <a:pt x="5073" y="336"/>
                    <a:pt x="4624" y="336"/>
                  </a:cubicBezTo>
                  <a:cubicBezTo>
                    <a:pt x="4086" y="336"/>
                    <a:pt x="3547" y="336"/>
                    <a:pt x="3008" y="3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2" name="Freeform 814"/>
            <p:cNvSpPr>
              <a:spLocks/>
            </p:cNvSpPr>
            <p:nvPr/>
          </p:nvSpPr>
          <p:spPr bwMode="auto">
            <a:xfrm>
              <a:off x="8138" y="-446"/>
              <a:ext cx="272" cy="96"/>
            </a:xfrm>
            <a:custGeom>
              <a:avLst/>
              <a:gdLst>
                <a:gd name="T0" fmla="*/ 3923 w 3923"/>
                <a:gd name="T1" fmla="*/ 1389 h 1389"/>
                <a:gd name="T2" fmla="*/ 3403 w 3923"/>
                <a:gd name="T3" fmla="*/ 1389 h 1389"/>
                <a:gd name="T4" fmla="*/ 3351 w 3923"/>
                <a:gd name="T5" fmla="*/ 1369 h 1389"/>
                <a:gd name="T6" fmla="*/ 2351 w 3923"/>
                <a:gd name="T7" fmla="*/ 662 h 1389"/>
                <a:gd name="T8" fmla="*/ 1984 w 3923"/>
                <a:gd name="T9" fmla="*/ 401 h 1389"/>
                <a:gd name="T10" fmla="*/ 1926 w 3923"/>
                <a:gd name="T11" fmla="*/ 407 h 1389"/>
                <a:gd name="T12" fmla="*/ 1046 w 3923"/>
                <a:gd name="T13" fmla="*/ 1030 h 1389"/>
                <a:gd name="T14" fmla="*/ 562 w 3923"/>
                <a:gd name="T15" fmla="*/ 1372 h 1389"/>
                <a:gd name="T16" fmla="*/ 518 w 3923"/>
                <a:gd name="T17" fmla="*/ 1389 h 1389"/>
                <a:gd name="T18" fmla="*/ 18 w 3923"/>
                <a:gd name="T19" fmla="*/ 1389 h 1389"/>
                <a:gd name="T20" fmla="*/ 0 w 3923"/>
                <a:gd name="T21" fmla="*/ 1384 h 1389"/>
                <a:gd name="T22" fmla="*/ 208 w 3923"/>
                <a:gd name="T23" fmla="*/ 1236 h 1389"/>
                <a:gd name="T24" fmla="*/ 1708 w 3923"/>
                <a:gd name="T25" fmla="*/ 173 h 1389"/>
                <a:gd name="T26" fmla="*/ 1928 w 3923"/>
                <a:gd name="T27" fmla="*/ 17 h 1389"/>
                <a:gd name="T28" fmla="*/ 1990 w 3923"/>
                <a:gd name="T29" fmla="*/ 18 h 1389"/>
                <a:gd name="T30" fmla="*/ 3054 w 3923"/>
                <a:gd name="T31" fmla="*/ 771 h 1389"/>
                <a:gd name="T32" fmla="*/ 3898 w 3923"/>
                <a:gd name="T33" fmla="*/ 1369 h 1389"/>
                <a:gd name="T34" fmla="*/ 3923 w 3923"/>
                <a:gd name="T35" fmla="*/ 1389 h 1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923" h="1389">
                  <a:moveTo>
                    <a:pt x="3923" y="1389"/>
                  </a:moveTo>
                  <a:cubicBezTo>
                    <a:pt x="3742" y="1389"/>
                    <a:pt x="3573" y="1388"/>
                    <a:pt x="3403" y="1389"/>
                  </a:cubicBezTo>
                  <a:cubicBezTo>
                    <a:pt x="3382" y="1389"/>
                    <a:pt x="3367" y="1379"/>
                    <a:pt x="3351" y="1369"/>
                  </a:cubicBezTo>
                  <a:cubicBezTo>
                    <a:pt x="3018" y="1133"/>
                    <a:pt x="2684" y="898"/>
                    <a:pt x="2351" y="662"/>
                  </a:cubicBezTo>
                  <a:cubicBezTo>
                    <a:pt x="2228" y="575"/>
                    <a:pt x="2105" y="489"/>
                    <a:pt x="1984" y="401"/>
                  </a:cubicBezTo>
                  <a:cubicBezTo>
                    <a:pt x="1959" y="383"/>
                    <a:pt x="1944" y="394"/>
                    <a:pt x="1926" y="407"/>
                  </a:cubicBezTo>
                  <a:cubicBezTo>
                    <a:pt x="1632" y="615"/>
                    <a:pt x="1339" y="822"/>
                    <a:pt x="1046" y="1030"/>
                  </a:cubicBezTo>
                  <a:cubicBezTo>
                    <a:pt x="884" y="1144"/>
                    <a:pt x="723" y="1258"/>
                    <a:pt x="562" y="1372"/>
                  </a:cubicBezTo>
                  <a:cubicBezTo>
                    <a:pt x="548" y="1382"/>
                    <a:pt x="536" y="1389"/>
                    <a:pt x="518" y="1389"/>
                  </a:cubicBezTo>
                  <a:cubicBezTo>
                    <a:pt x="351" y="1389"/>
                    <a:pt x="185" y="1389"/>
                    <a:pt x="18" y="1389"/>
                  </a:cubicBezTo>
                  <a:cubicBezTo>
                    <a:pt x="14" y="1389"/>
                    <a:pt x="10" y="1387"/>
                    <a:pt x="0" y="1384"/>
                  </a:cubicBezTo>
                  <a:cubicBezTo>
                    <a:pt x="72" y="1332"/>
                    <a:pt x="140" y="1284"/>
                    <a:pt x="208" y="1236"/>
                  </a:cubicBezTo>
                  <a:cubicBezTo>
                    <a:pt x="708" y="882"/>
                    <a:pt x="1208" y="527"/>
                    <a:pt x="1708" y="173"/>
                  </a:cubicBezTo>
                  <a:cubicBezTo>
                    <a:pt x="1782" y="121"/>
                    <a:pt x="1856" y="70"/>
                    <a:pt x="1928" y="17"/>
                  </a:cubicBezTo>
                  <a:cubicBezTo>
                    <a:pt x="1951" y="0"/>
                    <a:pt x="1966" y="1"/>
                    <a:pt x="1990" y="18"/>
                  </a:cubicBezTo>
                  <a:cubicBezTo>
                    <a:pt x="2344" y="269"/>
                    <a:pt x="2699" y="520"/>
                    <a:pt x="3054" y="771"/>
                  </a:cubicBezTo>
                  <a:cubicBezTo>
                    <a:pt x="3335" y="971"/>
                    <a:pt x="3616" y="1170"/>
                    <a:pt x="3898" y="1369"/>
                  </a:cubicBezTo>
                  <a:cubicBezTo>
                    <a:pt x="3904" y="1373"/>
                    <a:pt x="3909" y="1378"/>
                    <a:pt x="3923" y="13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3" name="Freeform 815"/>
            <p:cNvSpPr>
              <a:spLocks/>
            </p:cNvSpPr>
            <p:nvPr/>
          </p:nvSpPr>
          <p:spPr bwMode="auto">
            <a:xfrm>
              <a:off x="8199" y="-403"/>
              <a:ext cx="150" cy="53"/>
            </a:xfrm>
            <a:custGeom>
              <a:avLst/>
              <a:gdLst>
                <a:gd name="T0" fmla="*/ 2161 w 2161"/>
                <a:gd name="T1" fmla="*/ 761 h 761"/>
                <a:gd name="T2" fmla="*/ 0 w 2161"/>
                <a:gd name="T3" fmla="*/ 761 h 761"/>
                <a:gd name="T4" fmla="*/ 222 w 2161"/>
                <a:gd name="T5" fmla="*/ 604 h 761"/>
                <a:gd name="T6" fmla="*/ 1030 w 2161"/>
                <a:gd name="T7" fmla="*/ 31 h 761"/>
                <a:gd name="T8" fmla="*/ 1133 w 2161"/>
                <a:gd name="T9" fmla="*/ 29 h 761"/>
                <a:gd name="T10" fmla="*/ 2143 w 2161"/>
                <a:gd name="T11" fmla="*/ 745 h 761"/>
                <a:gd name="T12" fmla="*/ 2161 w 2161"/>
                <a:gd name="T13" fmla="*/ 761 h 7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61" h="761">
                  <a:moveTo>
                    <a:pt x="2161" y="761"/>
                  </a:moveTo>
                  <a:cubicBezTo>
                    <a:pt x="1438" y="761"/>
                    <a:pt x="724" y="761"/>
                    <a:pt x="0" y="761"/>
                  </a:cubicBezTo>
                  <a:cubicBezTo>
                    <a:pt x="79" y="705"/>
                    <a:pt x="150" y="654"/>
                    <a:pt x="222" y="604"/>
                  </a:cubicBezTo>
                  <a:cubicBezTo>
                    <a:pt x="491" y="413"/>
                    <a:pt x="761" y="223"/>
                    <a:pt x="1030" y="31"/>
                  </a:cubicBezTo>
                  <a:cubicBezTo>
                    <a:pt x="1067" y="5"/>
                    <a:pt x="1093" y="0"/>
                    <a:pt x="1133" y="29"/>
                  </a:cubicBezTo>
                  <a:cubicBezTo>
                    <a:pt x="1469" y="269"/>
                    <a:pt x="1806" y="507"/>
                    <a:pt x="2143" y="745"/>
                  </a:cubicBezTo>
                  <a:cubicBezTo>
                    <a:pt x="2148" y="748"/>
                    <a:pt x="2151" y="752"/>
                    <a:pt x="2161" y="7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4" name="Freeform 816"/>
            <p:cNvSpPr>
              <a:spLocks noEditPoints="1"/>
            </p:cNvSpPr>
            <p:nvPr/>
          </p:nvSpPr>
          <p:spPr bwMode="auto">
            <a:xfrm>
              <a:off x="8081" y="-313"/>
              <a:ext cx="385" cy="188"/>
            </a:xfrm>
            <a:custGeom>
              <a:avLst/>
              <a:gdLst>
                <a:gd name="T0" fmla="*/ 5547 w 5547"/>
                <a:gd name="T1" fmla="*/ 53 h 2712"/>
                <a:gd name="T2" fmla="*/ 5493 w 5547"/>
                <a:gd name="T3" fmla="*/ 0 h 2712"/>
                <a:gd name="T4" fmla="*/ 55 w 5547"/>
                <a:gd name="T5" fmla="*/ 0 h 2712"/>
                <a:gd name="T6" fmla="*/ 0 w 5547"/>
                <a:gd name="T7" fmla="*/ 53 h 2712"/>
                <a:gd name="T8" fmla="*/ 0 w 5547"/>
                <a:gd name="T9" fmla="*/ 2657 h 2712"/>
                <a:gd name="T10" fmla="*/ 57 w 5547"/>
                <a:gd name="T11" fmla="*/ 2712 h 2712"/>
                <a:gd name="T12" fmla="*/ 2771 w 5547"/>
                <a:gd name="T13" fmla="*/ 2711 h 2712"/>
                <a:gd name="T14" fmla="*/ 5495 w 5547"/>
                <a:gd name="T15" fmla="*/ 2712 h 2712"/>
                <a:gd name="T16" fmla="*/ 5547 w 5547"/>
                <a:gd name="T17" fmla="*/ 2662 h 2712"/>
                <a:gd name="T18" fmla="*/ 5547 w 5547"/>
                <a:gd name="T19" fmla="*/ 53 h 2712"/>
                <a:gd name="T20" fmla="*/ 1076 w 5547"/>
                <a:gd name="T21" fmla="*/ 2075 h 2712"/>
                <a:gd name="T22" fmla="*/ 612 w 5547"/>
                <a:gd name="T23" fmla="*/ 2075 h 2712"/>
                <a:gd name="T24" fmla="*/ 568 w 5547"/>
                <a:gd name="T25" fmla="*/ 2029 h 2712"/>
                <a:gd name="T26" fmla="*/ 568 w 5547"/>
                <a:gd name="T27" fmla="*/ 1343 h 2712"/>
                <a:gd name="T28" fmla="*/ 568 w 5547"/>
                <a:gd name="T29" fmla="*/ 666 h 2712"/>
                <a:gd name="T30" fmla="*/ 612 w 5547"/>
                <a:gd name="T31" fmla="*/ 620 h 2712"/>
                <a:gd name="T32" fmla="*/ 1076 w 5547"/>
                <a:gd name="T33" fmla="*/ 620 h 2712"/>
                <a:gd name="T34" fmla="*/ 1118 w 5547"/>
                <a:gd name="T35" fmla="*/ 663 h 2712"/>
                <a:gd name="T36" fmla="*/ 1118 w 5547"/>
                <a:gd name="T37" fmla="*/ 2032 h 2712"/>
                <a:gd name="T38" fmla="*/ 1076 w 5547"/>
                <a:gd name="T39" fmla="*/ 2075 h 2712"/>
                <a:gd name="T40" fmla="*/ 2368 w 5547"/>
                <a:gd name="T41" fmla="*/ 2101 h 2712"/>
                <a:gd name="T42" fmla="*/ 1894 w 5547"/>
                <a:gd name="T43" fmla="*/ 2101 h 2712"/>
                <a:gd name="T44" fmla="*/ 1852 w 5547"/>
                <a:gd name="T45" fmla="*/ 2059 h 2712"/>
                <a:gd name="T46" fmla="*/ 1853 w 5547"/>
                <a:gd name="T47" fmla="*/ 1373 h 2712"/>
                <a:gd name="T48" fmla="*/ 1852 w 5547"/>
                <a:gd name="T49" fmla="*/ 695 h 2712"/>
                <a:gd name="T50" fmla="*/ 1897 w 5547"/>
                <a:gd name="T51" fmla="*/ 647 h 2712"/>
                <a:gd name="T52" fmla="*/ 2371 w 5547"/>
                <a:gd name="T53" fmla="*/ 647 h 2712"/>
                <a:gd name="T54" fmla="*/ 2411 w 5547"/>
                <a:gd name="T55" fmla="*/ 687 h 2712"/>
                <a:gd name="T56" fmla="*/ 2411 w 5547"/>
                <a:gd name="T57" fmla="*/ 2060 h 2712"/>
                <a:gd name="T58" fmla="*/ 2368 w 5547"/>
                <a:gd name="T59" fmla="*/ 2101 h 2712"/>
                <a:gd name="T60" fmla="*/ 3695 w 5547"/>
                <a:gd name="T61" fmla="*/ 2062 h 2712"/>
                <a:gd name="T62" fmla="*/ 3655 w 5547"/>
                <a:gd name="T63" fmla="*/ 2101 h 2712"/>
                <a:gd name="T64" fmla="*/ 3186 w 5547"/>
                <a:gd name="T65" fmla="*/ 2101 h 2712"/>
                <a:gd name="T66" fmla="*/ 3145 w 5547"/>
                <a:gd name="T67" fmla="*/ 2057 h 2712"/>
                <a:gd name="T68" fmla="*/ 3146 w 5547"/>
                <a:gd name="T69" fmla="*/ 1375 h 2712"/>
                <a:gd name="T70" fmla="*/ 3145 w 5547"/>
                <a:gd name="T71" fmla="*/ 693 h 2712"/>
                <a:gd name="T72" fmla="*/ 3192 w 5547"/>
                <a:gd name="T73" fmla="*/ 647 h 2712"/>
                <a:gd name="T74" fmla="*/ 3653 w 5547"/>
                <a:gd name="T75" fmla="*/ 647 h 2712"/>
                <a:gd name="T76" fmla="*/ 3696 w 5547"/>
                <a:gd name="T77" fmla="*/ 689 h 2712"/>
                <a:gd name="T78" fmla="*/ 3695 w 5547"/>
                <a:gd name="T79" fmla="*/ 2062 h 2712"/>
                <a:gd name="T80" fmla="*/ 4980 w 5547"/>
                <a:gd name="T81" fmla="*/ 2060 h 2712"/>
                <a:gd name="T82" fmla="*/ 4940 w 5547"/>
                <a:gd name="T83" fmla="*/ 2101 h 2712"/>
                <a:gd name="T84" fmla="*/ 4471 w 5547"/>
                <a:gd name="T85" fmla="*/ 2101 h 2712"/>
                <a:gd name="T86" fmla="*/ 4429 w 5547"/>
                <a:gd name="T87" fmla="*/ 2058 h 2712"/>
                <a:gd name="T88" fmla="*/ 4430 w 5547"/>
                <a:gd name="T89" fmla="*/ 1372 h 2712"/>
                <a:gd name="T90" fmla="*/ 4429 w 5547"/>
                <a:gd name="T91" fmla="*/ 694 h 2712"/>
                <a:gd name="T92" fmla="*/ 4475 w 5547"/>
                <a:gd name="T93" fmla="*/ 647 h 2712"/>
                <a:gd name="T94" fmla="*/ 4936 w 5547"/>
                <a:gd name="T95" fmla="*/ 647 h 2712"/>
                <a:gd name="T96" fmla="*/ 4980 w 5547"/>
                <a:gd name="T97" fmla="*/ 688 h 2712"/>
                <a:gd name="T98" fmla="*/ 4980 w 5547"/>
                <a:gd name="T99" fmla="*/ 2060 h 2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5547" h="2712">
                  <a:moveTo>
                    <a:pt x="5547" y="53"/>
                  </a:moveTo>
                  <a:cubicBezTo>
                    <a:pt x="5547" y="10"/>
                    <a:pt x="5535" y="0"/>
                    <a:pt x="5493" y="0"/>
                  </a:cubicBezTo>
                  <a:cubicBezTo>
                    <a:pt x="3680" y="1"/>
                    <a:pt x="1867" y="1"/>
                    <a:pt x="55" y="0"/>
                  </a:cubicBezTo>
                  <a:cubicBezTo>
                    <a:pt x="13" y="0"/>
                    <a:pt x="0" y="10"/>
                    <a:pt x="0" y="53"/>
                  </a:cubicBezTo>
                  <a:cubicBezTo>
                    <a:pt x="2" y="921"/>
                    <a:pt x="2" y="1789"/>
                    <a:pt x="0" y="2657"/>
                  </a:cubicBezTo>
                  <a:cubicBezTo>
                    <a:pt x="0" y="2703"/>
                    <a:pt x="13" y="2712"/>
                    <a:pt x="57" y="2712"/>
                  </a:cubicBezTo>
                  <a:cubicBezTo>
                    <a:pt x="962" y="2711"/>
                    <a:pt x="1867" y="2711"/>
                    <a:pt x="2771" y="2711"/>
                  </a:cubicBezTo>
                  <a:cubicBezTo>
                    <a:pt x="3679" y="2711"/>
                    <a:pt x="4587" y="2711"/>
                    <a:pt x="5495" y="2712"/>
                  </a:cubicBezTo>
                  <a:cubicBezTo>
                    <a:pt x="5534" y="2712"/>
                    <a:pt x="5547" y="2703"/>
                    <a:pt x="5547" y="2662"/>
                  </a:cubicBezTo>
                  <a:cubicBezTo>
                    <a:pt x="5546" y="1792"/>
                    <a:pt x="5546" y="923"/>
                    <a:pt x="5547" y="53"/>
                  </a:cubicBezTo>
                  <a:close/>
                  <a:moveTo>
                    <a:pt x="1076" y="2075"/>
                  </a:moveTo>
                  <a:cubicBezTo>
                    <a:pt x="922" y="2073"/>
                    <a:pt x="766" y="2073"/>
                    <a:pt x="612" y="2075"/>
                  </a:cubicBezTo>
                  <a:cubicBezTo>
                    <a:pt x="575" y="2075"/>
                    <a:pt x="567" y="2063"/>
                    <a:pt x="568" y="2029"/>
                  </a:cubicBezTo>
                  <a:cubicBezTo>
                    <a:pt x="569" y="1801"/>
                    <a:pt x="568" y="1572"/>
                    <a:pt x="568" y="1343"/>
                  </a:cubicBezTo>
                  <a:cubicBezTo>
                    <a:pt x="568" y="1117"/>
                    <a:pt x="569" y="891"/>
                    <a:pt x="568" y="666"/>
                  </a:cubicBezTo>
                  <a:cubicBezTo>
                    <a:pt x="567" y="632"/>
                    <a:pt x="575" y="620"/>
                    <a:pt x="612" y="620"/>
                  </a:cubicBezTo>
                  <a:cubicBezTo>
                    <a:pt x="766" y="622"/>
                    <a:pt x="922" y="622"/>
                    <a:pt x="1076" y="620"/>
                  </a:cubicBezTo>
                  <a:cubicBezTo>
                    <a:pt x="1110" y="620"/>
                    <a:pt x="1118" y="631"/>
                    <a:pt x="1118" y="663"/>
                  </a:cubicBezTo>
                  <a:cubicBezTo>
                    <a:pt x="1117" y="1119"/>
                    <a:pt x="1117" y="1576"/>
                    <a:pt x="1118" y="2032"/>
                  </a:cubicBezTo>
                  <a:cubicBezTo>
                    <a:pt x="1118" y="2064"/>
                    <a:pt x="1110" y="2075"/>
                    <a:pt x="1076" y="2075"/>
                  </a:cubicBezTo>
                  <a:close/>
                  <a:moveTo>
                    <a:pt x="2368" y="2101"/>
                  </a:moveTo>
                  <a:cubicBezTo>
                    <a:pt x="2210" y="2100"/>
                    <a:pt x="2052" y="2099"/>
                    <a:pt x="1894" y="2101"/>
                  </a:cubicBezTo>
                  <a:cubicBezTo>
                    <a:pt x="1861" y="2101"/>
                    <a:pt x="1852" y="2092"/>
                    <a:pt x="1852" y="2059"/>
                  </a:cubicBezTo>
                  <a:cubicBezTo>
                    <a:pt x="1853" y="1830"/>
                    <a:pt x="1853" y="1601"/>
                    <a:pt x="1853" y="1373"/>
                  </a:cubicBezTo>
                  <a:cubicBezTo>
                    <a:pt x="1853" y="1147"/>
                    <a:pt x="1853" y="921"/>
                    <a:pt x="1852" y="695"/>
                  </a:cubicBezTo>
                  <a:cubicBezTo>
                    <a:pt x="1852" y="660"/>
                    <a:pt x="1859" y="646"/>
                    <a:pt x="1897" y="647"/>
                  </a:cubicBezTo>
                  <a:cubicBezTo>
                    <a:pt x="2055" y="649"/>
                    <a:pt x="2213" y="649"/>
                    <a:pt x="2371" y="647"/>
                  </a:cubicBezTo>
                  <a:cubicBezTo>
                    <a:pt x="2402" y="647"/>
                    <a:pt x="2411" y="656"/>
                    <a:pt x="2411" y="687"/>
                  </a:cubicBezTo>
                  <a:cubicBezTo>
                    <a:pt x="2410" y="1145"/>
                    <a:pt x="2410" y="1602"/>
                    <a:pt x="2411" y="2060"/>
                  </a:cubicBezTo>
                  <a:cubicBezTo>
                    <a:pt x="2411" y="2094"/>
                    <a:pt x="2400" y="2101"/>
                    <a:pt x="2368" y="2101"/>
                  </a:cubicBezTo>
                  <a:close/>
                  <a:moveTo>
                    <a:pt x="3695" y="2062"/>
                  </a:moveTo>
                  <a:cubicBezTo>
                    <a:pt x="3696" y="2093"/>
                    <a:pt x="3685" y="2101"/>
                    <a:pt x="3655" y="2101"/>
                  </a:cubicBezTo>
                  <a:cubicBezTo>
                    <a:pt x="3498" y="2100"/>
                    <a:pt x="3342" y="2099"/>
                    <a:pt x="3186" y="2101"/>
                  </a:cubicBezTo>
                  <a:cubicBezTo>
                    <a:pt x="3150" y="2102"/>
                    <a:pt x="3145" y="2088"/>
                    <a:pt x="3145" y="2057"/>
                  </a:cubicBezTo>
                  <a:cubicBezTo>
                    <a:pt x="3146" y="1830"/>
                    <a:pt x="3146" y="1603"/>
                    <a:pt x="3146" y="1375"/>
                  </a:cubicBezTo>
                  <a:cubicBezTo>
                    <a:pt x="3146" y="1148"/>
                    <a:pt x="3147" y="921"/>
                    <a:pt x="3145" y="693"/>
                  </a:cubicBezTo>
                  <a:cubicBezTo>
                    <a:pt x="3145" y="656"/>
                    <a:pt x="3156" y="647"/>
                    <a:pt x="3192" y="647"/>
                  </a:cubicBezTo>
                  <a:cubicBezTo>
                    <a:pt x="3346" y="649"/>
                    <a:pt x="3499" y="649"/>
                    <a:pt x="3653" y="647"/>
                  </a:cubicBezTo>
                  <a:cubicBezTo>
                    <a:pt x="3685" y="647"/>
                    <a:pt x="3696" y="655"/>
                    <a:pt x="3696" y="689"/>
                  </a:cubicBezTo>
                  <a:cubicBezTo>
                    <a:pt x="3694" y="1146"/>
                    <a:pt x="3695" y="1604"/>
                    <a:pt x="3695" y="2062"/>
                  </a:cubicBezTo>
                  <a:close/>
                  <a:moveTo>
                    <a:pt x="4980" y="2060"/>
                  </a:moveTo>
                  <a:cubicBezTo>
                    <a:pt x="4980" y="2091"/>
                    <a:pt x="4972" y="2101"/>
                    <a:pt x="4940" y="2101"/>
                  </a:cubicBezTo>
                  <a:cubicBezTo>
                    <a:pt x="4784" y="2100"/>
                    <a:pt x="4627" y="2099"/>
                    <a:pt x="4471" y="2101"/>
                  </a:cubicBezTo>
                  <a:cubicBezTo>
                    <a:pt x="4437" y="2102"/>
                    <a:pt x="4429" y="2091"/>
                    <a:pt x="4429" y="2058"/>
                  </a:cubicBezTo>
                  <a:cubicBezTo>
                    <a:pt x="4431" y="1829"/>
                    <a:pt x="4430" y="1601"/>
                    <a:pt x="4430" y="1372"/>
                  </a:cubicBezTo>
                  <a:cubicBezTo>
                    <a:pt x="4430" y="1146"/>
                    <a:pt x="4431" y="920"/>
                    <a:pt x="4429" y="694"/>
                  </a:cubicBezTo>
                  <a:cubicBezTo>
                    <a:pt x="4429" y="658"/>
                    <a:pt x="4438" y="646"/>
                    <a:pt x="4475" y="647"/>
                  </a:cubicBezTo>
                  <a:cubicBezTo>
                    <a:pt x="4629" y="649"/>
                    <a:pt x="4782" y="649"/>
                    <a:pt x="4936" y="647"/>
                  </a:cubicBezTo>
                  <a:cubicBezTo>
                    <a:pt x="4967" y="647"/>
                    <a:pt x="4980" y="652"/>
                    <a:pt x="4980" y="688"/>
                  </a:cubicBezTo>
                  <a:cubicBezTo>
                    <a:pt x="4979" y="1145"/>
                    <a:pt x="4979" y="1603"/>
                    <a:pt x="4980" y="20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667" name="Group 796"/>
          <p:cNvGrpSpPr>
            <a:grpSpLocks noChangeAspect="1"/>
          </p:cNvGrpSpPr>
          <p:nvPr/>
        </p:nvGrpSpPr>
        <p:grpSpPr bwMode="auto">
          <a:xfrm>
            <a:off x="8107833" y="2970956"/>
            <a:ext cx="197008" cy="159784"/>
            <a:chOff x="8435" y="-69"/>
            <a:chExt cx="434" cy="352"/>
          </a:xfrm>
          <a:solidFill>
            <a:schemeClr val="bg1"/>
          </a:solidFill>
        </p:grpSpPr>
        <p:sp>
          <p:nvSpPr>
            <p:cNvPr id="1668" name="Freeform 797"/>
            <p:cNvSpPr>
              <a:spLocks/>
            </p:cNvSpPr>
            <p:nvPr/>
          </p:nvSpPr>
          <p:spPr bwMode="auto">
            <a:xfrm>
              <a:off x="8492" y="115"/>
              <a:ext cx="178" cy="167"/>
            </a:xfrm>
            <a:custGeom>
              <a:avLst/>
              <a:gdLst>
                <a:gd name="T0" fmla="*/ 840 w 1077"/>
                <a:gd name="T1" fmla="*/ 666 h 1010"/>
                <a:gd name="T2" fmla="*/ 840 w 1077"/>
                <a:gd name="T3" fmla="*/ 643 h 1010"/>
                <a:gd name="T4" fmla="*/ 840 w 1077"/>
                <a:gd name="T5" fmla="*/ 23 h 1010"/>
                <a:gd name="T6" fmla="*/ 862 w 1077"/>
                <a:gd name="T7" fmla="*/ 0 h 1010"/>
                <a:gd name="T8" fmla="*/ 1056 w 1077"/>
                <a:gd name="T9" fmla="*/ 0 h 1010"/>
                <a:gd name="T10" fmla="*/ 1077 w 1077"/>
                <a:gd name="T11" fmla="*/ 20 h 1010"/>
                <a:gd name="T12" fmla="*/ 1077 w 1077"/>
                <a:gd name="T13" fmla="*/ 990 h 1010"/>
                <a:gd name="T14" fmla="*/ 1056 w 1077"/>
                <a:gd name="T15" fmla="*/ 1010 h 1010"/>
                <a:gd name="T16" fmla="*/ 860 w 1077"/>
                <a:gd name="T17" fmla="*/ 1010 h 1010"/>
                <a:gd name="T18" fmla="*/ 829 w 1077"/>
                <a:gd name="T19" fmla="*/ 996 h 1010"/>
                <a:gd name="T20" fmla="*/ 617 w 1077"/>
                <a:gd name="T21" fmla="*/ 757 h 1010"/>
                <a:gd name="T22" fmla="*/ 471 w 1077"/>
                <a:gd name="T23" fmla="*/ 593 h 1010"/>
                <a:gd name="T24" fmla="*/ 257 w 1077"/>
                <a:gd name="T25" fmla="*/ 353 h 1010"/>
                <a:gd name="T26" fmla="*/ 236 w 1077"/>
                <a:gd name="T27" fmla="*/ 335 h 1010"/>
                <a:gd name="T28" fmla="*/ 236 w 1077"/>
                <a:gd name="T29" fmla="*/ 358 h 1010"/>
                <a:gd name="T30" fmla="*/ 237 w 1077"/>
                <a:gd name="T31" fmla="*/ 986 h 1010"/>
                <a:gd name="T32" fmla="*/ 212 w 1077"/>
                <a:gd name="T33" fmla="*/ 1010 h 1010"/>
                <a:gd name="T34" fmla="*/ 18 w 1077"/>
                <a:gd name="T35" fmla="*/ 1010 h 1010"/>
                <a:gd name="T36" fmla="*/ 0 w 1077"/>
                <a:gd name="T37" fmla="*/ 992 h 1010"/>
                <a:gd name="T38" fmla="*/ 0 w 1077"/>
                <a:gd name="T39" fmla="*/ 18 h 1010"/>
                <a:gd name="T40" fmla="*/ 17 w 1077"/>
                <a:gd name="T41" fmla="*/ 0 h 1010"/>
                <a:gd name="T42" fmla="*/ 225 w 1077"/>
                <a:gd name="T43" fmla="*/ 0 h 1010"/>
                <a:gd name="T44" fmla="*/ 249 w 1077"/>
                <a:gd name="T45" fmla="*/ 12 h 1010"/>
                <a:gd name="T46" fmla="*/ 602 w 1077"/>
                <a:gd name="T47" fmla="*/ 406 h 1010"/>
                <a:gd name="T48" fmla="*/ 827 w 1077"/>
                <a:gd name="T49" fmla="*/ 658 h 1010"/>
                <a:gd name="T50" fmla="*/ 840 w 1077"/>
                <a:gd name="T51" fmla="*/ 666 h 10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077" h="1010">
                  <a:moveTo>
                    <a:pt x="840" y="666"/>
                  </a:moveTo>
                  <a:cubicBezTo>
                    <a:pt x="840" y="658"/>
                    <a:pt x="840" y="650"/>
                    <a:pt x="840" y="643"/>
                  </a:cubicBezTo>
                  <a:cubicBezTo>
                    <a:pt x="840" y="436"/>
                    <a:pt x="841" y="230"/>
                    <a:pt x="840" y="23"/>
                  </a:cubicBezTo>
                  <a:cubicBezTo>
                    <a:pt x="840" y="6"/>
                    <a:pt x="843" y="0"/>
                    <a:pt x="862" y="0"/>
                  </a:cubicBezTo>
                  <a:cubicBezTo>
                    <a:pt x="926" y="1"/>
                    <a:pt x="991" y="1"/>
                    <a:pt x="1056" y="0"/>
                  </a:cubicBezTo>
                  <a:cubicBezTo>
                    <a:pt x="1070" y="0"/>
                    <a:pt x="1077" y="3"/>
                    <a:pt x="1077" y="20"/>
                  </a:cubicBezTo>
                  <a:cubicBezTo>
                    <a:pt x="1076" y="343"/>
                    <a:pt x="1076" y="666"/>
                    <a:pt x="1077" y="990"/>
                  </a:cubicBezTo>
                  <a:cubicBezTo>
                    <a:pt x="1077" y="1006"/>
                    <a:pt x="1071" y="1010"/>
                    <a:pt x="1056" y="1010"/>
                  </a:cubicBezTo>
                  <a:cubicBezTo>
                    <a:pt x="991" y="1009"/>
                    <a:pt x="925" y="1009"/>
                    <a:pt x="860" y="1010"/>
                  </a:cubicBezTo>
                  <a:cubicBezTo>
                    <a:pt x="847" y="1010"/>
                    <a:pt x="838" y="1006"/>
                    <a:pt x="829" y="996"/>
                  </a:cubicBezTo>
                  <a:cubicBezTo>
                    <a:pt x="759" y="916"/>
                    <a:pt x="688" y="837"/>
                    <a:pt x="617" y="757"/>
                  </a:cubicBezTo>
                  <a:cubicBezTo>
                    <a:pt x="568" y="702"/>
                    <a:pt x="519" y="648"/>
                    <a:pt x="471" y="593"/>
                  </a:cubicBezTo>
                  <a:cubicBezTo>
                    <a:pt x="399" y="513"/>
                    <a:pt x="328" y="433"/>
                    <a:pt x="257" y="353"/>
                  </a:cubicBezTo>
                  <a:cubicBezTo>
                    <a:pt x="252" y="347"/>
                    <a:pt x="247" y="339"/>
                    <a:pt x="236" y="335"/>
                  </a:cubicBezTo>
                  <a:cubicBezTo>
                    <a:pt x="236" y="344"/>
                    <a:pt x="236" y="351"/>
                    <a:pt x="236" y="358"/>
                  </a:cubicBezTo>
                  <a:cubicBezTo>
                    <a:pt x="236" y="567"/>
                    <a:pt x="236" y="776"/>
                    <a:pt x="237" y="986"/>
                  </a:cubicBezTo>
                  <a:cubicBezTo>
                    <a:pt x="237" y="1005"/>
                    <a:pt x="231" y="1010"/>
                    <a:pt x="212" y="1010"/>
                  </a:cubicBezTo>
                  <a:cubicBezTo>
                    <a:pt x="148" y="1009"/>
                    <a:pt x="83" y="1009"/>
                    <a:pt x="18" y="1010"/>
                  </a:cubicBezTo>
                  <a:cubicBezTo>
                    <a:pt x="5" y="1010"/>
                    <a:pt x="0" y="1006"/>
                    <a:pt x="0" y="992"/>
                  </a:cubicBezTo>
                  <a:cubicBezTo>
                    <a:pt x="0" y="667"/>
                    <a:pt x="0" y="342"/>
                    <a:pt x="0" y="18"/>
                  </a:cubicBezTo>
                  <a:cubicBezTo>
                    <a:pt x="0" y="5"/>
                    <a:pt x="4" y="0"/>
                    <a:pt x="17" y="0"/>
                  </a:cubicBezTo>
                  <a:cubicBezTo>
                    <a:pt x="86" y="1"/>
                    <a:pt x="156" y="1"/>
                    <a:pt x="225" y="0"/>
                  </a:cubicBezTo>
                  <a:cubicBezTo>
                    <a:pt x="236" y="0"/>
                    <a:pt x="242" y="5"/>
                    <a:pt x="249" y="12"/>
                  </a:cubicBezTo>
                  <a:cubicBezTo>
                    <a:pt x="367" y="144"/>
                    <a:pt x="485" y="275"/>
                    <a:pt x="602" y="406"/>
                  </a:cubicBezTo>
                  <a:cubicBezTo>
                    <a:pt x="677" y="490"/>
                    <a:pt x="752" y="574"/>
                    <a:pt x="827" y="658"/>
                  </a:cubicBezTo>
                  <a:cubicBezTo>
                    <a:pt x="830" y="661"/>
                    <a:pt x="832" y="665"/>
                    <a:pt x="840" y="6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9" name="Freeform 798"/>
            <p:cNvSpPr>
              <a:spLocks/>
            </p:cNvSpPr>
            <p:nvPr/>
          </p:nvSpPr>
          <p:spPr bwMode="auto">
            <a:xfrm>
              <a:off x="8686" y="115"/>
              <a:ext cx="183" cy="168"/>
            </a:xfrm>
            <a:custGeom>
              <a:avLst/>
              <a:gdLst>
                <a:gd name="T0" fmla="*/ 695 w 1110"/>
                <a:gd name="T1" fmla="*/ 1009 h 1011"/>
                <a:gd name="T2" fmla="*/ 319 w 1110"/>
                <a:gd name="T3" fmla="*/ 1009 h 1011"/>
                <a:gd name="T4" fmla="*/ 28 w 1110"/>
                <a:gd name="T5" fmla="*/ 825 h 1011"/>
                <a:gd name="T6" fmla="*/ 1 w 1110"/>
                <a:gd name="T7" fmla="*/ 712 h 1011"/>
                <a:gd name="T8" fmla="*/ 1 w 1110"/>
                <a:gd name="T9" fmla="*/ 300 h 1011"/>
                <a:gd name="T10" fmla="*/ 246 w 1110"/>
                <a:gd name="T11" fmla="*/ 9 h 1011"/>
                <a:gd name="T12" fmla="*/ 335 w 1110"/>
                <a:gd name="T13" fmla="*/ 1 h 1011"/>
                <a:gd name="T14" fmla="*/ 1085 w 1110"/>
                <a:gd name="T15" fmla="*/ 0 h 1011"/>
                <a:gd name="T16" fmla="*/ 1109 w 1110"/>
                <a:gd name="T17" fmla="*/ 23 h 1011"/>
                <a:gd name="T18" fmla="*/ 1109 w 1110"/>
                <a:gd name="T19" fmla="*/ 215 h 1011"/>
                <a:gd name="T20" fmla="*/ 1087 w 1110"/>
                <a:gd name="T21" fmla="*/ 237 h 1011"/>
                <a:gd name="T22" fmla="*/ 331 w 1110"/>
                <a:gd name="T23" fmla="*/ 237 h 1011"/>
                <a:gd name="T24" fmla="*/ 295 w 1110"/>
                <a:gd name="T25" fmla="*/ 239 h 1011"/>
                <a:gd name="T26" fmla="*/ 234 w 1110"/>
                <a:gd name="T27" fmla="*/ 321 h 1011"/>
                <a:gd name="T28" fmla="*/ 234 w 1110"/>
                <a:gd name="T29" fmla="*/ 689 h 1011"/>
                <a:gd name="T30" fmla="*/ 323 w 1110"/>
                <a:gd name="T31" fmla="*/ 773 h 1011"/>
                <a:gd name="T32" fmla="*/ 1083 w 1110"/>
                <a:gd name="T33" fmla="*/ 773 h 1011"/>
                <a:gd name="T34" fmla="*/ 1109 w 1110"/>
                <a:gd name="T35" fmla="*/ 799 h 1011"/>
                <a:gd name="T36" fmla="*/ 1109 w 1110"/>
                <a:gd name="T37" fmla="*/ 987 h 1011"/>
                <a:gd name="T38" fmla="*/ 1087 w 1110"/>
                <a:gd name="T39" fmla="*/ 1010 h 1011"/>
                <a:gd name="T40" fmla="*/ 695 w 1110"/>
                <a:gd name="T41" fmla="*/ 1009 h 10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10" h="1011">
                  <a:moveTo>
                    <a:pt x="695" y="1009"/>
                  </a:moveTo>
                  <a:cubicBezTo>
                    <a:pt x="570" y="1009"/>
                    <a:pt x="444" y="1011"/>
                    <a:pt x="319" y="1009"/>
                  </a:cubicBezTo>
                  <a:cubicBezTo>
                    <a:pt x="186" y="1006"/>
                    <a:pt x="89" y="943"/>
                    <a:pt x="28" y="825"/>
                  </a:cubicBezTo>
                  <a:cubicBezTo>
                    <a:pt x="9" y="790"/>
                    <a:pt x="1" y="752"/>
                    <a:pt x="1" y="712"/>
                  </a:cubicBezTo>
                  <a:cubicBezTo>
                    <a:pt x="1" y="574"/>
                    <a:pt x="0" y="437"/>
                    <a:pt x="1" y="300"/>
                  </a:cubicBezTo>
                  <a:cubicBezTo>
                    <a:pt x="2" y="165"/>
                    <a:pt x="113" y="35"/>
                    <a:pt x="246" y="9"/>
                  </a:cubicBezTo>
                  <a:cubicBezTo>
                    <a:pt x="276" y="3"/>
                    <a:pt x="305" y="1"/>
                    <a:pt x="335" y="1"/>
                  </a:cubicBezTo>
                  <a:cubicBezTo>
                    <a:pt x="585" y="1"/>
                    <a:pt x="835" y="1"/>
                    <a:pt x="1085" y="0"/>
                  </a:cubicBezTo>
                  <a:cubicBezTo>
                    <a:pt x="1103" y="0"/>
                    <a:pt x="1110" y="4"/>
                    <a:pt x="1109" y="23"/>
                  </a:cubicBezTo>
                  <a:cubicBezTo>
                    <a:pt x="1108" y="87"/>
                    <a:pt x="1108" y="151"/>
                    <a:pt x="1109" y="215"/>
                  </a:cubicBezTo>
                  <a:cubicBezTo>
                    <a:pt x="1109" y="233"/>
                    <a:pt x="1104" y="237"/>
                    <a:pt x="1087" y="237"/>
                  </a:cubicBezTo>
                  <a:cubicBezTo>
                    <a:pt x="835" y="237"/>
                    <a:pt x="583" y="237"/>
                    <a:pt x="331" y="237"/>
                  </a:cubicBezTo>
                  <a:cubicBezTo>
                    <a:pt x="319" y="237"/>
                    <a:pt x="306" y="236"/>
                    <a:pt x="295" y="239"/>
                  </a:cubicBezTo>
                  <a:cubicBezTo>
                    <a:pt x="255" y="248"/>
                    <a:pt x="234" y="275"/>
                    <a:pt x="234" y="321"/>
                  </a:cubicBezTo>
                  <a:cubicBezTo>
                    <a:pt x="233" y="444"/>
                    <a:pt x="233" y="566"/>
                    <a:pt x="234" y="689"/>
                  </a:cubicBezTo>
                  <a:cubicBezTo>
                    <a:pt x="235" y="746"/>
                    <a:pt x="265" y="773"/>
                    <a:pt x="323" y="773"/>
                  </a:cubicBezTo>
                  <a:cubicBezTo>
                    <a:pt x="576" y="773"/>
                    <a:pt x="830" y="773"/>
                    <a:pt x="1083" y="773"/>
                  </a:cubicBezTo>
                  <a:cubicBezTo>
                    <a:pt x="1109" y="773"/>
                    <a:pt x="1109" y="773"/>
                    <a:pt x="1109" y="799"/>
                  </a:cubicBezTo>
                  <a:cubicBezTo>
                    <a:pt x="1109" y="862"/>
                    <a:pt x="1108" y="925"/>
                    <a:pt x="1109" y="987"/>
                  </a:cubicBezTo>
                  <a:cubicBezTo>
                    <a:pt x="1109" y="1005"/>
                    <a:pt x="1105" y="1010"/>
                    <a:pt x="1087" y="1010"/>
                  </a:cubicBezTo>
                  <a:cubicBezTo>
                    <a:pt x="956" y="1009"/>
                    <a:pt x="826" y="1009"/>
                    <a:pt x="695" y="100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0" name="Freeform 799"/>
            <p:cNvSpPr>
              <a:spLocks/>
            </p:cNvSpPr>
            <p:nvPr/>
          </p:nvSpPr>
          <p:spPr bwMode="auto">
            <a:xfrm>
              <a:off x="8602" y="-69"/>
              <a:ext cx="223" cy="131"/>
            </a:xfrm>
            <a:custGeom>
              <a:avLst/>
              <a:gdLst>
                <a:gd name="T0" fmla="*/ 1346 w 1346"/>
                <a:gd name="T1" fmla="*/ 790 h 794"/>
                <a:gd name="T2" fmla="*/ 0 w 1346"/>
                <a:gd name="T3" fmla="*/ 787 h 794"/>
                <a:gd name="T4" fmla="*/ 15 w 1346"/>
                <a:gd name="T5" fmla="*/ 764 h 794"/>
                <a:gd name="T6" fmla="*/ 237 w 1346"/>
                <a:gd name="T7" fmla="*/ 507 h 794"/>
                <a:gd name="T8" fmla="*/ 432 w 1346"/>
                <a:gd name="T9" fmla="*/ 283 h 794"/>
                <a:gd name="T10" fmla="*/ 648 w 1346"/>
                <a:gd name="T11" fmla="*/ 32 h 794"/>
                <a:gd name="T12" fmla="*/ 696 w 1346"/>
                <a:gd name="T13" fmla="*/ 33 h 794"/>
                <a:gd name="T14" fmla="*/ 879 w 1346"/>
                <a:gd name="T15" fmla="*/ 246 h 794"/>
                <a:gd name="T16" fmla="*/ 1088 w 1346"/>
                <a:gd name="T17" fmla="*/ 490 h 794"/>
                <a:gd name="T18" fmla="*/ 1293 w 1346"/>
                <a:gd name="T19" fmla="*/ 728 h 794"/>
                <a:gd name="T20" fmla="*/ 1346 w 1346"/>
                <a:gd name="T21" fmla="*/ 790 h 7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46" h="794">
                  <a:moveTo>
                    <a:pt x="1346" y="790"/>
                  </a:moveTo>
                  <a:cubicBezTo>
                    <a:pt x="895" y="794"/>
                    <a:pt x="449" y="786"/>
                    <a:pt x="0" y="787"/>
                  </a:cubicBezTo>
                  <a:cubicBezTo>
                    <a:pt x="2" y="777"/>
                    <a:pt x="9" y="771"/>
                    <a:pt x="15" y="764"/>
                  </a:cubicBezTo>
                  <a:cubicBezTo>
                    <a:pt x="89" y="678"/>
                    <a:pt x="163" y="593"/>
                    <a:pt x="237" y="507"/>
                  </a:cubicBezTo>
                  <a:cubicBezTo>
                    <a:pt x="302" y="432"/>
                    <a:pt x="367" y="358"/>
                    <a:pt x="432" y="283"/>
                  </a:cubicBezTo>
                  <a:cubicBezTo>
                    <a:pt x="504" y="199"/>
                    <a:pt x="576" y="115"/>
                    <a:pt x="648" y="32"/>
                  </a:cubicBezTo>
                  <a:cubicBezTo>
                    <a:pt x="676" y="0"/>
                    <a:pt x="668" y="0"/>
                    <a:pt x="696" y="33"/>
                  </a:cubicBezTo>
                  <a:cubicBezTo>
                    <a:pt x="758" y="103"/>
                    <a:pt x="818" y="175"/>
                    <a:pt x="879" y="246"/>
                  </a:cubicBezTo>
                  <a:cubicBezTo>
                    <a:pt x="949" y="328"/>
                    <a:pt x="1018" y="409"/>
                    <a:pt x="1088" y="490"/>
                  </a:cubicBezTo>
                  <a:cubicBezTo>
                    <a:pt x="1156" y="569"/>
                    <a:pt x="1224" y="649"/>
                    <a:pt x="1293" y="728"/>
                  </a:cubicBezTo>
                  <a:cubicBezTo>
                    <a:pt x="1310" y="748"/>
                    <a:pt x="1327" y="768"/>
                    <a:pt x="1346" y="79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1" name="Freeform 800"/>
            <p:cNvSpPr>
              <a:spLocks/>
            </p:cNvSpPr>
            <p:nvPr/>
          </p:nvSpPr>
          <p:spPr bwMode="auto">
            <a:xfrm>
              <a:off x="8435" y="-68"/>
              <a:ext cx="174" cy="129"/>
            </a:xfrm>
            <a:custGeom>
              <a:avLst/>
              <a:gdLst>
                <a:gd name="T0" fmla="*/ 0 w 1050"/>
                <a:gd name="T1" fmla="*/ 780 h 782"/>
                <a:gd name="T2" fmla="*/ 69 w 1050"/>
                <a:gd name="T3" fmla="*/ 699 h 782"/>
                <a:gd name="T4" fmla="*/ 349 w 1050"/>
                <a:gd name="T5" fmla="*/ 376 h 782"/>
                <a:gd name="T6" fmla="*/ 565 w 1050"/>
                <a:gd name="T7" fmla="*/ 127 h 782"/>
                <a:gd name="T8" fmla="*/ 664 w 1050"/>
                <a:gd name="T9" fmla="*/ 12 h 782"/>
                <a:gd name="T10" fmla="*/ 689 w 1050"/>
                <a:gd name="T11" fmla="*/ 13 h 782"/>
                <a:gd name="T12" fmla="*/ 871 w 1050"/>
                <a:gd name="T13" fmla="*/ 225 h 782"/>
                <a:gd name="T14" fmla="*/ 1043 w 1050"/>
                <a:gd name="T15" fmla="*/ 425 h 782"/>
                <a:gd name="T16" fmla="*/ 1042 w 1050"/>
                <a:gd name="T17" fmla="*/ 447 h 782"/>
                <a:gd name="T18" fmla="*/ 901 w 1050"/>
                <a:gd name="T19" fmla="*/ 610 h 782"/>
                <a:gd name="T20" fmla="*/ 763 w 1050"/>
                <a:gd name="T21" fmla="*/ 770 h 782"/>
                <a:gd name="T22" fmla="*/ 737 w 1050"/>
                <a:gd name="T23" fmla="*/ 782 h 782"/>
                <a:gd name="T24" fmla="*/ 11 w 1050"/>
                <a:gd name="T25" fmla="*/ 781 h 782"/>
                <a:gd name="T26" fmla="*/ 0 w 1050"/>
                <a:gd name="T27" fmla="*/ 780 h 7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50" h="782">
                  <a:moveTo>
                    <a:pt x="0" y="780"/>
                  </a:moveTo>
                  <a:cubicBezTo>
                    <a:pt x="25" y="751"/>
                    <a:pt x="47" y="725"/>
                    <a:pt x="69" y="699"/>
                  </a:cubicBezTo>
                  <a:cubicBezTo>
                    <a:pt x="162" y="591"/>
                    <a:pt x="256" y="484"/>
                    <a:pt x="349" y="376"/>
                  </a:cubicBezTo>
                  <a:cubicBezTo>
                    <a:pt x="421" y="293"/>
                    <a:pt x="493" y="210"/>
                    <a:pt x="565" y="127"/>
                  </a:cubicBezTo>
                  <a:cubicBezTo>
                    <a:pt x="598" y="89"/>
                    <a:pt x="631" y="51"/>
                    <a:pt x="664" y="12"/>
                  </a:cubicBezTo>
                  <a:cubicBezTo>
                    <a:pt x="673" y="0"/>
                    <a:pt x="679" y="0"/>
                    <a:pt x="689" y="13"/>
                  </a:cubicBezTo>
                  <a:cubicBezTo>
                    <a:pt x="749" y="84"/>
                    <a:pt x="810" y="154"/>
                    <a:pt x="871" y="225"/>
                  </a:cubicBezTo>
                  <a:cubicBezTo>
                    <a:pt x="928" y="292"/>
                    <a:pt x="985" y="358"/>
                    <a:pt x="1043" y="425"/>
                  </a:cubicBezTo>
                  <a:cubicBezTo>
                    <a:pt x="1050" y="433"/>
                    <a:pt x="1049" y="439"/>
                    <a:pt x="1042" y="447"/>
                  </a:cubicBezTo>
                  <a:cubicBezTo>
                    <a:pt x="995" y="501"/>
                    <a:pt x="948" y="556"/>
                    <a:pt x="901" y="610"/>
                  </a:cubicBezTo>
                  <a:cubicBezTo>
                    <a:pt x="855" y="663"/>
                    <a:pt x="809" y="716"/>
                    <a:pt x="763" y="770"/>
                  </a:cubicBezTo>
                  <a:cubicBezTo>
                    <a:pt x="756" y="778"/>
                    <a:pt x="748" y="782"/>
                    <a:pt x="737" y="782"/>
                  </a:cubicBezTo>
                  <a:cubicBezTo>
                    <a:pt x="495" y="781"/>
                    <a:pt x="253" y="781"/>
                    <a:pt x="11" y="781"/>
                  </a:cubicBezTo>
                  <a:cubicBezTo>
                    <a:pt x="9" y="781"/>
                    <a:pt x="7" y="781"/>
                    <a:pt x="0" y="78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2" name="Freeform 801"/>
            <p:cNvSpPr>
              <a:spLocks/>
            </p:cNvSpPr>
            <p:nvPr/>
          </p:nvSpPr>
          <p:spPr bwMode="auto">
            <a:xfrm>
              <a:off x="8437" y="115"/>
              <a:ext cx="39" cy="168"/>
            </a:xfrm>
            <a:custGeom>
              <a:avLst/>
              <a:gdLst>
                <a:gd name="T0" fmla="*/ 0 w 236"/>
                <a:gd name="T1" fmla="*/ 507 h 1018"/>
                <a:gd name="T2" fmla="*/ 0 w 236"/>
                <a:gd name="T3" fmla="*/ 23 h 1018"/>
                <a:gd name="T4" fmla="*/ 22 w 236"/>
                <a:gd name="T5" fmla="*/ 1 h 1018"/>
                <a:gd name="T6" fmla="*/ 215 w 236"/>
                <a:gd name="T7" fmla="*/ 1 h 1018"/>
                <a:gd name="T8" fmla="*/ 236 w 236"/>
                <a:gd name="T9" fmla="*/ 20 h 1018"/>
                <a:gd name="T10" fmla="*/ 236 w 236"/>
                <a:gd name="T11" fmla="*/ 998 h 1018"/>
                <a:gd name="T12" fmla="*/ 217 w 236"/>
                <a:gd name="T13" fmla="*/ 1017 h 1018"/>
                <a:gd name="T14" fmla="*/ 20 w 236"/>
                <a:gd name="T15" fmla="*/ 1017 h 1018"/>
                <a:gd name="T16" fmla="*/ 0 w 236"/>
                <a:gd name="T17" fmla="*/ 997 h 1018"/>
                <a:gd name="T18" fmla="*/ 0 w 236"/>
                <a:gd name="T19" fmla="*/ 507 h 10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6" h="1018">
                  <a:moveTo>
                    <a:pt x="0" y="507"/>
                  </a:moveTo>
                  <a:cubicBezTo>
                    <a:pt x="0" y="346"/>
                    <a:pt x="0" y="184"/>
                    <a:pt x="0" y="23"/>
                  </a:cubicBezTo>
                  <a:cubicBezTo>
                    <a:pt x="0" y="6"/>
                    <a:pt x="3" y="0"/>
                    <a:pt x="22" y="1"/>
                  </a:cubicBezTo>
                  <a:cubicBezTo>
                    <a:pt x="86" y="2"/>
                    <a:pt x="151" y="1"/>
                    <a:pt x="215" y="1"/>
                  </a:cubicBezTo>
                  <a:cubicBezTo>
                    <a:pt x="230" y="1"/>
                    <a:pt x="236" y="3"/>
                    <a:pt x="236" y="20"/>
                  </a:cubicBezTo>
                  <a:cubicBezTo>
                    <a:pt x="236" y="346"/>
                    <a:pt x="236" y="672"/>
                    <a:pt x="236" y="998"/>
                  </a:cubicBezTo>
                  <a:cubicBezTo>
                    <a:pt x="236" y="1013"/>
                    <a:pt x="233" y="1018"/>
                    <a:pt x="217" y="1017"/>
                  </a:cubicBezTo>
                  <a:cubicBezTo>
                    <a:pt x="151" y="1017"/>
                    <a:pt x="85" y="1016"/>
                    <a:pt x="20" y="1017"/>
                  </a:cubicBezTo>
                  <a:cubicBezTo>
                    <a:pt x="3" y="1018"/>
                    <a:pt x="0" y="1012"/>
                    <a:pt x="0" y="997"/>
                  </a:cubicBezTo>
                  <a:cubicBezTo>
                    <a:pt x="0" y="834"/>
                    <a:pt x="0" y="670"/>
                    <a:pt x="0" y="50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675" name="Group 791"/>
          <p:cNvGrpSpPr>
            <a:grpSpLocks noChangeAspect="1"/>
          </p:cNvGrpSpPr>
          <p:nvPr/>
        </p:nvGrpSpPr>
        <p:grpSpPr bwMode="auto">
          <a:xfrm>
            <a:off x="7950128" y="2479678"/>
            <a:ext cx="163478" cy="211734"/>
            <a:chOff x="8611" y="26"/>
            <a:chExt cx="271" cy="351"/>
          </a:xfrm>
          <a:solidFill>
            <a:schemeClr val="bg1"/>
          </a:solidFill>
        </p:grpSpPr>
        <p:sp>
          <p:nvSpPr>
            <p:cNvPr id="1676" name="Freeform 792"/>
            <p:cNvSpPr>
              <a:spLocks/>
            </p:cNvSpPr>
            <p:nvPr/>
          </p:nvSpPr>
          <p:spPr bwMode="auto">
            <a:xfrm>
              <a:off x="8611" y="171"/>
              <a:ext cx="271" cy="206"/>
            </a:xfrm>
            <a:custGeom>
              <a:avLst/>
              <a:gdLst>
                <a:gd name="T0" fmla="*/ 1125 w 2206"/>
                <a:gd name="T1" fmla="*/ 919 h 1678"/>
                <a:gd name="T2" fmla="*/ 1153 w 2206"/>
                <a:gd name="T3" fmla="*/ 770 h 1678"/>
                <a:gd name="T4" fmla="*/ 1207 w 2206"/>
                <a:gd name="T5" fmla="*/ 462 h 1678"/>
                <a:gd name="T6" fmla="*/ 1244 w 2206"/>
                <a:gd name="T7" fmla="*/ 254 h 1678"/>
                <a:gd name="T8" fmla="*/ 1269 w 2206"/>
                <a:gd name="T9" fmla="*/ 227 h 1678"/>
                <a:gd name="T10" fmla="*/ 1522 w 2206"/>
                <a:gd name="T11" fmla="*/ 110 h 1678"/>
                <a:gd name="T12" fmla="*/ 1597 w 2206"/>
                <a:gd name="T13" fmla="*/ 42 h 1678"/>
                <a:gd name="T14" fmla="*/ 1628 w 2206"/>
                <a:gd name="T15" fmla="*/ 39 h 1678"/>
                <a:gd name="T16" fmla="*/ 1975 w 2206"/>
                <a:gd name="T17" fmla="*/ 467 h 1678"/>
                <a:gd name="T18" fmla="*/ 2168 w 2206"/>
                <a:gd name="T19" fmla="*/ 1029 h 1678"/>
                <a:gd name="T20" fmla="*/ 2203 w 2206"/>
                <a:gd name="T21" fmla="*/ 1345 h 1678"/>
                <a:gd name="T22" fmla="*/ 2164 w 2206"/>
                <a:gd name="T23" fmla="*/ 1407 h 1678"/>
                <a:gd name="T24" fmla="*/ 1621 w 2206"/>
                <a:gd name="T25" fmla="*/ 1619 h 1678"/>
                <a:gd name="T26" fmla="*/ 1317 w 2206"/>
                <a:gd name="T27" fmla="*/ 1668 h 1678"/>
                <a:gd name="T28" fmla="*/ 1039 w 2206"/>
                <a:gd name="T29" fmla="*/ 1674 h 1678"/>
                <a:gd name="T30" fmla="*/ 659 w 2206"/>
                <a:gd name="T31" fmla="*/ 1622 h 1678"/>
                <a:gd name="T32" fmla="*/ 141 w 2206"/>
                <a:gd name="T33" fmla="*/ 1427 h 1678"/>
                <a:gd name="T34" fmla="*/ 20 w 2206"/>
                <a:gd name="T35" fmla="*/ 1357 h 1678"/>
                <a:gd name="T36" fmla="*/ 1 w 2206"/>
                <a:gd name="T37" fmla="*/ 1320 h 1678"/>
                <a:gd name="T38" fmla="*/ 34 w 2206"/>
                <a:gd name="T39" fmla="*/ 1035 h 1678"/>
                <a:gd name="T40" fmla="*/ 149 w 2206"/>
                <a:gd name="T41" fmla="*/ 634 h 1678"/>
                <a:gd name="T42" fmla="*/ 435 w 2206"/>
                <a:gd name="T43" fmla="*/ 170 h 1678"/>
                <a:gd name="T44" fmla="*/ 618 w 2206"/>
                <a:gd name="T45" fmla="*/ 8 h 1678"/>
                <a:gd name="T46" fmla="*/ 643 w 2206"/>
                <a:gd name="T47" fmla="*/ 11 h 1678"/>
                <a:gd name="T48" fmla="*/ 935 w 2206"/>
                <a:gd name="T49" fmla="*/ 210 h 1678"/>
                <a:gd name="T50" fmla="*/ 975 w 2206"/>
                <a:gd name="T51" fmla="*/ 221 h 1678"/>
                <a:gd name="T52" fmla="*/ 1005 w 2206"/>
                <a:gd name="T53" fmla="*/ 253 h 1678"/>
                <a:gd name="T54" fmla="*/ 1102 w 2206"/>
                <a:gd name="T55" fmla="*/ 808 h 1678"/>
                <a:gd name="T56" fmla="*/ 1122 w 2206"/>
                <a:gd name="T57" fmla="*/ 919 h 1678"/>
                <a:gd name="T58" fmla="*/ 1125 w 2206"/>
                <a:gd name="T59" fmla="*/ 919 h 1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206" h="1678">
                  <a:moveTo>
                    <a:pt x="1125" y="919"/>
                  </a:moveTo>
                  <a:cubicBezTo>
                    <a:pt x="1134" y="869"/>
                    <a:pt x="1144" y="820"/>
                    <a:pt x="1153" y="770"/>
                  </a:cubicBezTo>
                  <a:cubicBezTo>
                    <a:pt x="1171" y="667"/>
                    <a:pt x="1189" y="565"/>
                    <a:pt x="1207" y="462"/>
                  </a:cubicBezTo>
                  <a:cubicBezTo>
                    <a:pt x="1220" y="393"/>
                    <a:pt x="1233" y="324"/>
                    <a:pt x="1244" y="254"/>
                  </a:cubicBezTo>
                  <a:cubicBezTo>
                    <a:pt x="1247" y="238"/>
                    <a:pt x="1252" y="230"/>
                    <a:pt x="1269" y="227"/>
                  </a:cubicBezTo>
                  <a:cubicBezTo>
                    <a:pt x="1362" y="207"/>
                    <a:pt x="1447" y="168"/>
                    <a:pt x="1522" y="110"/>
                  </a:cubicBezTo>
                  <a:cubicBezTo>
                    <a:pt x="1549" y="89"/>
                    <a:pt x="1576" y="68"/>
                    <a:pt x="1597" y="42"/>
                  </a:cubicBezTo>
                  <a:cubicBezTo>
                    <a:pt x="1607" y="30"/>
                    <a:pt x="1614" y="28"/>
                    <a:pt x="1628" y="39"/>
                  </a:cubicBezTo>
                  <a:cubicBezTo>
                    <a:pt x="1775" y="156"/>
                    <a:pt x="1887" y="302"/>
                    <a:pt x="1975" y="467"/>
                  </a:cubicBezTo>
                  <a:cubicBezTo>
                    <a:pt x="2070" y="643"/>
                    <a:pt x="2132" y="832"/>
                    <a:pt x="2168" y="1029"/>
                  </a:cubicBezTo>
                  <a:cubicBezTo>
                    <a:pt x="2188" y="1133"/>
                    <a:pt x="2197" y="1239"/>
                    <a:pt x="2203" y="1345"/>
                  </a:cubicBezTo>
                  <a:cubicBezTo>
                    <a:pt x="2206" y="1382"/>
                    <a:pt x="2190" y="1393"/>
                    <a:pt x="2164" y="1407"/>
                  </a:cubicBezTo>
                  <a:cubicBezTo>
                    <a:pt x="1993" y="1503"/>
                    <a:pt x="1812" y="1574"/>
                    <a:pt x="1621" y="1619"/>
                  </a:cubicBezTo>
                  <a:cubicBezTo>
                    <a:pt x="1521" y="1643"/>
                    <a:pt x="1419" y="1659"/>
                    <a:pt x="1317" y="1668"/>
                  </a:cubicBezTo>
                  <a:cubicBezTo>
                    <a:pt x="1224" y="1676"/>
                    <a:pt x="1132" y="1678"/>
                    <a:pt x="1039" y="1674"/>
                  </a:cubicBezTo>
                  <a:cubicBezTo>
                    <a:pt x="911" y="1669"/>
                    <a:pt x="784" y="1651"/>
                    <a:pt x="659" y="1622"/>
                  </a:cubicBezTo>
                  <a:cubicBezTo>
                    <a:pt x="478" y="1580"/>
                    <a:pt x="305" y="1514"/>
                    <a:pt x="141" y="1427"/>
                  </a:cubicBezTo>
                  <a:cubicBezTo>
                    <a:pt x="100" y="1405"/>
                    <a:pt x="61" y="1379"/>
                    <a:pt x="20" y="1357"/>
                  </a:cubicBezTo>
                  <a:cubicBezTo>
                    <a:pt x="4" y="1348"/>
                    <a:pt x="0" y="1337"/>
                    <a:pt x="1" y="1320"/>
                  </a:cubicBezTo>
                  <a:cubicBezTo>
                    <a:pt x="8" y="1225"/>
                    <a:pt x="16" y="1130"/>
                    <a:pt x="34" y="1035"/>
                  </a:cubicBezTo>
                  <a:cubicBezTo>
                    <a:pt x="59" y="898"/>
                    <a:pt x="96" y="763"/>
                    <a:pt x="149" y="634"/>
                  </a:cubicBezTo>
                  <a:cubicBezTo>
                    <a:pt x="219" y="464"/>
                    <a:pt x="310" y="307"/>
                    <a:pt x="435" y="170"/>
                  </a:cubicBezTo>
                  <a:cubicBezTo>
                    <a:pt x="490" y="109"/>
                    <a:pt x="552" y="56"/>
                    <a:pt x="618" y="8"/>
                  </a:cubicBezTo>
                  <a:cubicBezTo>
                    <a:pt x="629" y="0"/>
                    <a:pt x="634" y="0"/>
                    <a:pt x="643" y="11"/>
                  </a:cubicBezTo>
                  <a:cubicBezTo>
                    <a:pt x="722" y="104"/>
                    <a:pt x="819" y="170"/>
                    <a:pt x="935" y="210"/>
                  </a:cubicBezTo>
                  <a:cubicBezTo>
                    <a:pt x="948" y="214"/>
                    <a:pt x="961" y="220"/>
                    <a:pt x="975" y="221"/>
                  </a:cubicBezTo>
                  <a:cubicBezTo>
                    <a:pt x="995" y="223"/>
                    <a:pt x="1002" y="234"/>
                    <a:pt x="1005" y="253"/>
                  </a:cubicBezTo>
                  <a:cubicBezTo>
                    <a:pt x="1037" y="438"/>
                    <a:pt x="1069" y="623"/>
                    <a:pt x="1102" y="808"/>
                  </a:cubicBezTo>
                  <a:cubicBezTo>
                    <a:pt x="1108" y="845"/>
                    <a:pt x="1115" y="882"/>
                    <a:pt x="1122" y="919"/>
                  </a:cubicBezTo>
                  <a:cubicBezTo>
                    <a:pt x="1123" y="919"/>
                    <a:pt x="1124" y="919"/>
                    <a:pt x="1125" y="9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7" name="Freeform 793"/>
            <p:cNvSpPr>
              <a:spLocks/>
            </p:cNvSpPr>
            <p:nvPr/>
          </p:nvSpPr>
          <p:spPr bwMode="auto">
            <a:xfrm>
              <a:off x="8668" y="26"/>
              <a:ext cx="162" cy="162"/>
            </a:xfrm>
            <a:custGeom>
              <a:avLst/>
              <a:gdLst>
                <a:gd name="T0" fmla="*/ 658 w 1315"/>
                <a:gd name="T1" fmla="*/ 6 h 1313"/>
                <a:gd name="T2" fmla="*/ 1310 w 1315"/>
                <a:gd name="T3" fmla="*/ 667 h 1313"/>
                <a:gd name="T4" fmla="*/ 655 w 1315"/>
                <a:gd name="T5" fmla="*/ 1312 h 1313"/>
                <a:gd name="T6" fmla="*/ 2 w 1315"/>
                <a:gd name="T7" fmla="*/ 655 h 1313"/>
                <a:gd name="T8" fmla="*/ 658 w 1315"/>
                <a:gd name="T9" fmla="*/ 6 h 1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15" h="1313">
                  <a:moveTo>
                    <a:pt x="658" y="6"/>
                  </a:moveTo>
                  <a:cubicBezTo>
                    <a:pt x="1008" y="1"/>
                    <a:pt x="1315" y="298"/>
                    <a:pt x="1310" y="667"/>
                  </a:cubicBezTo>
                  <a:cubicBezTo>
                    <a:pt x="1306" y="1017"/>
                    <a:pt x="1015" y="1313"/>
                    <a:pt x="655" y="1312"/>
                  </a:cubicBezTo>
                  <a:cubicBezTo>
                    <a:pt x="302" y="1312"/>
                    <a:pt x="0" y="1026"/>
                    <a:pt x="2" y="655"/>
                  </a:cubicBezTo>
                  <a:cubicBezTo>
                    <a:pt x="4" y="287"/>
                    <a:pt x="307" y="0"/>
                    <a:pt x="658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680" name="Freeform 788"/>
          <p:cNvSpPr>
            <a:spLocks/>
          </p:cNvSpPr>
          <p:nvPr/>
        </p:nvSpPr>
        <p:spPr bwMode="auto">
          <a:xfrm>
            <a:off x="7826829" y="2953350"/>
            <a:ext cx="199070" cy="211734"/>
          </a:xfrm>
          <a:custGeom>
            <a:avLst/>
            <a:gdLst>
              <a:gd name="T0" fmla="*/ 969 w 2814"/>
              <a:gd name="T1" fmla="*/ 2992 h 2992"/>
              <a:gd name="T2" fmla="*/ 994 w 2814"/>
              <a:gd name="T3" fmla="*/ 2705 h 2992"/>
              <a:gd name="T4" fmla="*/ 1053 w 2814"/>
              <a:gd name="T5" fmla="*/ 2358 h 2992"/>
              <a:gd name="T6" fmla="*/ 1107 w 2814"/>
              <a:gd name="T7" fmla="*/ 2038 h 2992"/>
              <a:gd name="T8" fmla="*/ 1156 w 2814"/>
              <a:gd name="T9" fmla="*/ 1743 h 2992"/>
              <a:gd name="T10" fmla="*/ 1140 w 2814"/>
              <a:gd name="T11" fmla="*/ 1721 h 2992"/>
              <a:gd name="T12" fmla="*/ 803 w 2814"/>
              <a:gd name="T13" fmla="*/ 1673 h 2992"/>
              <a:gd name="T14" fmla="*/ 543 w 2814"/>
              <a:gd name="T15" fmla="*/ 1634 h 2992"/>
              <a:gd name="T16" fmla="*/ 509 w 2814"/>
              <a:gd name="T17" fmla="*/ 1647 h 2992"/>
              <a:gd name="T18" fmla="*/ 230 w 2814"/>
              <a:gd name="T19" fmla="*/ 1938 h 2992"/>
              <a:gd name="T20" fmla="*/ 81 w 2814"/>
              <a:gd name="T21" fmla="*/ 2091 h 2992"/>
              <a:gd name="T22" fmla="*/ 77 w 2814"/>
              <a:gd name="T23" fmla="*/ 2077 h 2992"/>
              <a:gd name="T24" fmla="*/ 103 w 2814"/>
              <a:gd name="T25" fmla="*/ 1867 h 2992"/>
              <a:gd name="T26" fmla="*/ 130 w 2814"/>
              <a:gd name="T27" fmla="*/ 1662 h 2992"/>
              <a:gd name="T28" fmla="*/ 95 w 2814"/>
              <a:gd name="T29" fmla="*/ 1595 h 2992"/>
              <a:gd name="T30" fmla="*/ 59 w 2814"/>
              <a:gd name="T31" fmla="*/ 1569 h 2992"/>
              <a:gd name="T32" fmla="*/ 66 w 2814"/>
              <a:gd name="T33" fmla="*/ 1399 h 2992"/>
              <a:gd name="T34" fmla="*/ 119 w 2814"/>
              <a:gd name="T35" fmla="*/ 1366 h 2992"/>
              <a:gd name="T36" fmla="*/ 133 w 2814"/>
              <a:gd name="T37" fmla="*/ 1341 h 2992"/>
              <a:gd name="T38" fmla="*/ 108 w 2814"/>
              <a:gd name="T39" fmla="*/ 1139 h 2992"/>
              <a:gd name="T40" fmla="*/ 85 w 2814"/>
              <a:gd name="T41" fmla="*/ 957 h 2992"/>
              <a:gd name="T42" fmla="*/ 80 w 2814"/>
              <a:gd name="T43" fmla="*/ 882 h 2992"/>
              <a:gd name="T44" fmla="*/ 137 w 2814"/>
              <a:gd name="T45" fmla="*/ 940 h 2992"/>
              <a:gd name="T46" fmla="*/ 231 w 2814"/>
              <a:gd name="T47" fmla="*/ 1037 h 2992"/>
              <a:gd name="T48" fmla="*/ 499 w 2814"/>
              <a:gd name="T49" fmla="*/ 1314 h 2992"/>
              <a:gd name="T50" fmla="*/ 567 w 2814"/>
              <a:gd name="T51" fmla="*/ 1337 h 2992"/>
              <a:gd name="T52" fmla="*/ 1057 w 2814"/>
              <a:gd name="T53" fmla="*/ 1260 h 2992"/>
              <a:gd name="T54" fmla="*/ 1143 w 2814"/>
              <a:gd name="T55" fmla="*/ 1241 h 2992"/>
              <a:gd name="T56" fmla="*/ 1155 w 2814"/>
              <a:gd name="T57" fmla="*/ 1220 h 2992"/>
              <a:gd name="T58" fmla="*/ 1085 w 2814"/>
              <a:gd name="T59" fmla="*/ 798 h 2992"/>
              <a:gd name="T60" fmla="*/ 1014 w 2814"/>
              <a:gd name="T61" fmla="*/ 381 h 2992"/>
              <a:gd name="T62" fmla="*/ 975 w 2814"/>
              <a:gd name="T63" fmla="*/ 143 h 2992"/>
              <a:gd name="T64" fmla="*/ 974 w 2814"/>
              <a:gd name="T65" fmla="*/ 0 h 2992"/>
              <a:gd name="T66" fmla="*/ 1099 w 2814"/>
              <a:gd name="T67" fmla="*/ 129 h 2992"/>
              <a:gd name="T68" fmla="*/ 1305 w 2814"/>
              <a:gd name="T69" fmla="*/ 445 h 2992"/>
              <a:gd name="T70" fmla="*/ 1812 w 2814"/>
              <a:gd name="T71" fmla="*/ 1221 h 2992"/>
              <a:gd name="T72" fmla="*/ 1858 w 2814"/>
              <a:gd name="T73" fmla="*/ 1245 h 2992"/>
              <a:gd name="T74" fmla="*/ 2047 w 2814"/>
              <a:gd name="T75" fmla="*/ 1250 h 2992"/>
              <a:gd name="T76" fmla="*/ 2335 w 2814"/>
              <a:gd name="T77" fmla="*/ 1276 h 2992"/>
              <a:gd name="T78" fmla="*/ 2636 w 2814"/>
              <a:gd name="T79" fmla="*/ 1342 h 2992"/>
              <a:gd name="T80" fmla="*/ 2759 w 2814"/>
              <a:gd name="T81" fmla="*/ 1407 h 2992"/>
              <a:gd name="T82" fmla="*/ 2763 w 2814"/>
              <a:gd name="T83" fmla="*/ 1562 h 2992"/>
              <a:gd name="T84" fmla="*/ 2614 w 2814"/>
              <a:gd name="T85" fmla="*/ 1640 h 2992"/>
              <a:gd name="T86" fmla="*/ 2264 w 2814"/>
              <a:gd name="T87" fmla="*/ 1706 h 2992"/>
              <a:gd name="T88" fmla="*/ 1985 w 2814"/>
              <a:gd name="T89" fmla="*/ 1726 h 2992"/>
              <a:gd name="T90" fmla="*/ 1858 w 2814"/>
              <a:gd name="T91" fmla="*/ 1729 h 2992"/>
              <a:gd name="T92" fmla="*/ 1812 w 2814"/>
              <a:gd name="T93" fmla="*/ 1753 h 2992"/>
              <a:gd name="T94" fmla="*/ 1289 w 2814"/>
              <a:gd name="T95" fmla="*/ 2553 h 2992"/>
              <a:gd name="T96" fmla="*/ 1091 w 2814"/>
              <a:gd name="T97" fmla="*/ 2857 h 2992"/>
              <a:gd name="T98" fmla="*/ 1002 w 2814"/>
              <a:gd name="T99" fmla="*/ 2957 h 2992"/>
              <a:gd name="T100" fmla="*/ 969 w 2814"/>
              <a:gd name="T101" fmla="*/ 2992 h 29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2814" h="2992">
                <a:moveTo>
                  <a:pt x="969" y="2992"/>
                </a:moveTo>
                <a:cubicBezTo>
                  <a:pt x="969" y="2894"/>
                  <a:pt x="977" y="2799"/>
                  <a:pt x="994" y="2705"/>
                </a:cubicBezTo>
                <a:cubicBezTo>
                  <a:pt x="1016" y="2590"/>
                  <a:pt x="1034" y="2474"/>
                  <a:pt x="1053" y="2358"/>
                </a:cubicBezTo>
                <a:cubicBezTo>
                  <a:pt x="1071" y="2251"/>
                  <a:pt x="1089" y="2144"/>
                  <a:pt x="1107" y="2038"/>
                </a:cubicBezTo>
                <a:cubicBezTo>
                  <a:pt x="1123" y="1939"/>
                  <a:pt x="1140" y="1841"/>
                  <a:pt x="1156" y="1743"/>
                </a:cubicBezTo>
                <a:cubicBezTo>
                  <a:pt x="1158" y="1730"/>
                  <a:pt x="1153" y="1723"/>
                  <a:pt x="1140" y="1721"/>
                </a:cubicBezTo>
                <a:cubicBezTo>
                  <a:pt x="1027" y="1705"/>
                  <a:pt x="915" y="1689"/>
                  <a:pt x="803" y="1673"/>
                </a:cubicBezTo>
                <a:cubicBezTo>
                  <a:pt x="716" y="1660"/>
                  <a:pt x="629" y="1648"/>
                  <a:pt x="543" y="1634"/>
                </a:cubicBezTo>
                <a:cubicBezTo>
                  <a:pt x="528" y="1632"/>
                  <a:pt x="519" y="1637"/>
                  <a:pt x="509" y="1647"/>
                </a:cubicBezTo>
                <a:cubicBezTo>
                  <a:pt x="416" y="1744"/>
                  <a:pt x="323" y="1841"/>
                  <a:pt x="230" y="1938"/>
                </a:cubicBezTo>
                <a:cubicBezTo>
                  <a:pt x="180" y="1989"/>
                  <a:pt x="131" y="2040"/>
                  <a:pt x="81" y="2091"/>
                </a:cubicBezTo>
                <a:cubicBezTo>
                  <a:pt x="74" y="2087"/>
                  <a:pt x="77" y="2081"/>
                  <a:pt x="77" y="2077"/>
                </a:cubicBezTo>
                <a:cubicBezTo>
                  <a:pt x="86" y="2007"/>
                  <a:pt x="95" y="1937"/>
                  <a:pt x="103" y="1867"/>
                </a:cubicBezTo>
                <a:cubicBezTo>
                  <a:pt x="112" y="1799"/>
                  <a:pt x="118" y="1730"/>
                  <a:pt x="130" y="1662"/>
                </a:cubicBezTo>
                <a:cubicBezTo>
                  <a:pt x="136" y="1627"/>
                  <a:pt x="128" y="1607"/>
                  <a:pt x="95" y="1595"/>
                </a:cubicBezTo>
                <a:cubicBezTo>
                  <a:pt x="81" y="1590"/>
                  <a:pt x="70" y="1579"/>
                  <a:pt x="59" y="1569"/>
                </a:cubicBezTo>
                <a:cubicBezTo>
                  <a:pt x="0" y="1515"/>
                  <a:pt x="3" y="1448"/>
                  <a:pt x="66" y="1399"/>
                </a:cubicBezTo>
                <a:cubicBezTo>
                  <a:pt x="83" y="1386"/>
                  <a:pt x="100" y="1375"/>
                  <a:pt x="119" y="1366"/>
                </a:cubicBezTo>
                <a:cubicBezTo>
                  <a:pt x="130" y="1361"/>
                  <a:pt x="134" y="1353"/>
                  <a:pt x="133" y="1341"/>
                </a:cubicBezTo>
                <a:cubicBezTo>
                  <a:pt x="124" y="1274"/>
                  <a:pt x="116" y="1206"/>
                  <a:pt x="108" y="1139"/>
                </a:cubicBezTo>
                <a:cubicBezTo>
                  <a:pt x="100" y="1078"/>
                  <a:pt x="92" y="1018"/>
                  <a:pt x="85" y="957"/>
                </a:cubicBezTo>
                <a:cubicBezTo>
                  <a:pt x="82" y="933"/>
                  <a:pt x="79" y="909"/>
                  <a:pt x="80" y="882"/>
                </a:cubicBezTo>
                <a:cubicBezTo>
                  <a:pt x="99" y="901"/>
                  <a:pt x="119" y="919"/>
                  <a:pt x="137" y="940"/>
                </a:cubicBezTo>
                <a:cubicBezTo>
                  <a:pt x="167" y="974"/>
                  <a:pt x="199" y="1005"/>
                  <a:pt x="231" y="1037"/>
                </a:cubicBezTo>
                <a:cubicBezTo>
                  <a:pt x="321" y="1130"/>
                  <a:pt x="411" y="1221"/>
                  <a:pt x="499" y="1314"/>
                </a:cubicBezTo>
                <a:cubicBezTo>
                  <a:pt x="520" y="1336"/>
                  <a:pt x="539" y="1342"/>
                  <a:pt x="567" y="1337"/>
                </a:cubicBezTo>
                <a:cubicBezTo>
                  <a:pt x="730" y="1311"/>
                  <a:pt x="894" y="1286"/>
                  <a:pt x="1057" y="1260"/>
                </a:cubicBezTo>
                <a:cubicBezTo>
                  <a:pt x="1086" y="1256"/>
                  <a:pt x="1114" y="1248"/>
                  <a:pt x="1143" y="1241"/>
                </a:cubicBezTo>
                <a:cubicBezTo>
                  <a:pt x="1155" y="1239"/>
                  <a:pt x="1157" y="1233"/>
                  <a:pt x="1155" y="1220"/>
                </a:cubicBezTo>
                <a:cubicBezTo>
                  <a:pt x="1131" y="1079"/>
                  <a:pt x="1108" y="938"/>
                  <a:pt x="1085" y="798"/>
                </a:cubicBezTo>
                <a:cubicBezTo>
                  <a:pt x="1061" y="659"/>
                  <a:pt x="1037" y="520"/>
                  <a:pt x="1014" y="381"/>
                </a:cubicBezTo>
                <a:cubicBezTo>
                  <a:pt x="1000" y="302"/>
                  <a:pt x="984" y="223"/>
                  <a:pt x="975" y="143"/>
                </a:cubicBezTo>
                <a:cubicBezTo>
                  <a:pt x="969" y="96"/>
                  <a:pt x="974" y="48"/>
                  <a:pt x="974" y="0"/>
                </a:cubicBezTo>
                <a:cubicBezTo>
                  <a:pt x="1019" y="37"/>
                  <a:pt x="1065" y="76"/>
                  <a:pt x="1099" y="129"/>
                </a:cubicBezTo>
                <a:cubicBezTo>
                  <a:pt x="1166" y="235"/>
                  <a:pt x="1236" y="339"/>
                  <a:pt x="1305" y="445"/>
                </a:cubicBezTo>
                <a:cubicBezTo>
                  <a:pt x="1474" y="703"/>
                  <a:pt x="1643" y="962"/>
                  <a:pt x="1812" y="1221"/>
                </a:cubicBezTo>
                <a:cubicBezTo>
                  <a:pt x="1824" y="1239"/>
                  <a:pt x="1837" y="1246"/>
                  <a:pt x="1858" y="1245"/>
                </a:cubicBezTo>
                <a:cubicBezTo>
                  <a:pt x="1921" y="1242"/>
                  <a:pt x="1984" y="1246"/>
                  <a:pt x="2047" y="1250"/>
                </a:cubicBezTo>
                <a:cubicBezTo>
                  <a:pt x="2143" y="1256"/>
                  <a:pt x="2239" y="1263"/>
                  <a:pt x="2335" y="1276"/>
                </a:cubicBezTo>
                <a:cubicBezTo>
                  <a:pt x="2437" y="1290"/>
                  <a:pt x="2538" y="1307"/>
                  <a:pt x="2636" y="1342"/>
                </a:cubicBezTo>
                <a:cubicBezTo>
                  <a:pt x="2680" y="1357"/>
                  <a:pt x="2722" y="1377"/>
                  <a:pt x="2759" y="1407"/>
                </a:cubicBezTo>
                <a:cubicBezTo>
                  <a:pt x="2812" y="1451"/>
                  <a:pt x="2814" y="1515"/>
                  <a:pt x="2763" y="1562"/>
                </a:cubicBezTo>
                <a:cubicBezTo>
                  <a:pt x="2720" y="1602"/>
                  <a:pt x="2667" y="1623"/>
                  <a:pt x="2614" y="1640"/>
                </a:cubicBezTo>
                <a:cubicBezTo>
                  <a:pt x="2500" y="1675"/>
                  <a:pt x="2382" y="1693"/>
                  <a:pt x="2264" y="1706"/>
                </a:cubicBezTo>
                <a:cubicBezTo>
                  <a:pt x="2171" y="1716"/>
                  <a:pt x="2078" y="1722"/>
                  <a:pt x="1985" y="1726"/>
                </a:cubicBezTo>
                <a:cubicBezTo>
                  <a:pt x="1943" y="1728"/>
                  <a:pt x="1900" y="1729"/>
                  <a:pt x="1858" y="1729"/>
                </a:cubicBezTo>
                <a:cubicBezTo>
                  <a:pt x="1837" y="1729"/>
                  <a:pt x="1824" y="1735"/>
                  <a:pt x="1812" y="1753"/>
                </a:cubicBezTo>
                <a:cubicBezTo>
                  <a:pt x="1638" y="2020"/>
                  <a:pt x="1464" y="2286"/>
                  <a:pt x="1289" y="2553"/>
                </a:cubicBezTo>
                <a:cubicBezTo>
                  <a:pt x="1223" y="2654"/>
                  <a:pt x="1156" y="2755"/>
                  <a:pt x="1091" y="2857"/>
                </a:cubicBezTo>
                <a:cubicBezTo>
                  <a:pt x="1066" y="2895"/>
                  <a:pt x="1030" y="2923"/>
                  <a:pt x="1002" y="2957"/>
                </a:cubicBezTo>
                <a:cubicBezTo>
                  <a:pt x="993" y="2969"/>
                  <a:pt x="985" y="2982"/>
                  <a:pt x="969" y="299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9903848" y="1063928"/>
            <a:ext cx="1663743" cy="3325850"/>
            <a:chOff x="9903848" y="987728"/>
            <a:chExt cx="1663743" cy="3325850"/>
          </a:xfrm>
        </p:grpSpPr>
        <p:sp>
          <p:nvSpPr>
            <p:cNvPr id="528" name="TextBox 527"/>
            <p:cNvSpPr txBox="1"/>
            <p:nvPr/>
          </p:nvSpPr>
          <p:spPr>
            <a:xfrm>
              <a:off x="9903848" y="987728"/>
              <a:ext cx="1663743" cy="31255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19050">
              <a:solidFill>
                <a:schemeClr val="tx2"/>
              </a:solidFill>
            </a:ln>
          </p:spPr>
          <p:txBody>
            <a:bodyPr wrap="square" lIns="0" tIns="9144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100" b="1" dirty="0">
                  <a:solidFill>
                    <a:schemeClr val="tx2"/>
                  </a:solidFill>
                </a:rPr>
                <a:t>Financial Services</a:t>
              </a:r>
            </a:p>
          </p:txBody>
        </p:sp>
        <p:sp>
          <p:nvSpPr>
            <p:cNvPr id="529" name="TextBox 528"/>
            <p:cNvSpPr txBox="1"/>
            <p:nvPr/>
          </p:nvSpPr>
          <p:spPr>
            <a:xfrm>
              <a:off x="9903848" y="1418199"/>
              <a:ext cx="1663743" cy="31255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19050">
              <a:solidFill>
                <a:schemeClr val="tx2"/>
              </a:solidFill>
            </a:ln>
          </p:spPr>
          <p:txBody>
            <a:bodyPr wrap="square" lIns="0" tIns="9144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100" b="1" dirty="0">
                  <a:solidFill>
                    <a:schemeClr val="tx2"/>
                  </a:solidFill>
                </a:rPr>
                <a:t>Government</a:t>
              </a:r>
            </a:p>
          </p:txBody>
        </p:sp>
        <p:sp>
          <p:nvSpPr>
            <p:cNvPr id="530" name="TextBox 529"/>
            <p:cNvSpPr txBox="1"/>
            <p:nvPr/>
          </p:nvSpPr>
          <p:spPr>
            <a:xfrm>
              <a:off x="9903848" y="1848670"/>
              <a:ext cx="1663743" cy="31255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19050">
              <a:solidFill>
                <a:schemeClr val="tx2"/>
              </a:solidFill>
            </a:ln>
          </p:spPr>
          <p:txBody>
            <a:bodyPr wrap="square" lIns="0" tIns="9144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100" b="1" dirty="0">
                  <a:solidFill>
                    <a:schemeClr val="tx2"/>
                  </a:solidFill>
                </a:rPr>
                <a:t>Health Care</a:t>
              </a:r>
            </a:p>
          </p:txBody>
        </p:sp>
        <p:sp>
          <p:nvSpPr>
            <p:cNvPr id="531" name="TextBox 530"/>
            <p:cNvSpPr txBox="1"/>
            <p:nvPr/>
          </p:nvSpPr>
          <p:spPr>
            <a:xfrm>
              <a:off x="9903848" y="2279141"/>
              <a:ext cx="1663743" cy="31255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19050">
              <a:solidFill>
                <a:schemeClr val="tx2"/>
              </a:solidFill>
            </a:ln>
          </p:spPr>
          <p:txBody>
            <a:bodyPr wrap="square" lIns="0" tIns="9144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100" b="1" dirty="0">
                  <a:solidFill>
                    <a:schemeClr val="tx2"/>
                  </a:solidFill>
                </a:rPr>
                <a:t>Insurance</a:t>
              </a:r>
            </a:p>
          </p:txBody>
        </p:sp>
        <p:sp>
          <p:nvSpPr>
            <p:cNvPr id="532" name="TextBox 531"/>
            <p:cNvSpPr txBox="1"/>
            <p:nvPr/>
          </p:nvSpPr>
          <p:spPr>
            <a:xfrm>
              <a:off x="9903848" y="2709612"/>
              <a:ext cx="1663743" cy="31255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19050">
              <a:solidFill>
                <a:schemeClr val="tx2"/>
              </a:solidFill>
            </a:ln>
          </p:spPr>
          <p:txBody>
            <a:bodyPr wrap="square" lIns="0" tIns="9144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100" b="1" dirty="0">
                  <a:solidFill>
                    <a:schemeClr val="tx2"/>
                  </a:solidFill>
                </a:rPr>
                <a:t>Legal</a:t>
              </a:r>
            </a:p>
          </p:txBody>
        </p:sp>
        <p:sp>
          <p:nvSpPr>
            <p:cNvPr id="533" name="TextBox 532"/>
            <p:cNvSpPr txBox="1"/>
            <p:nvPr/>
          </p:nvSpPr>
          <p:spPr>
            <a:xfrm>
              <a:off x="9903848" y="3140083"/>
              <a:ext cx="1663743" cy="31255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19050">
              <a:solidFill>
                <a:schemeClr val="tx2"/>
              </a:solidFill>
            </a:ln>
          </p:spPr>
          <p:txBody>
            <a:bodyPr wrap="square" lIns="0" tIns="9144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100" b="1" dirty="0">
                  <a:solidFill>
                    <a:schemeClr val="tx2"/>
                  </a:solidFill>
                </a:rPr>
                <a:t>Retail</a:t>
              </a:r>
            </a:p>
          </p:txBody>
        </p:sp>
        <p:sp>
          <p:nvSpPr>
            <p:cNvPr id="534" name="TextBox 533"/>
            <p:cNvSpPr txBox="1"/>
            <p:nvPr/>
          </p:nvSpPr>
          <p:spPr>
            <a:xfrm>
              <a:off x="9903848" y="3570554"/>
              <a:ext cx="1663743" cy="31255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19050">
              <a:solidFill>
                <a:schemeClr val="tx2"/>
              </a:solidFill>
            </a:ln>
          </p:spPr>
          <p:txBody>
            <a:bodyPr wrap="square" lIns="0" tIns="9144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100" b="1" dirty="0">
                  <a:solidFill>
                    <a:schemeClr val="tx2"/>
                  </a:solidFill>
                </a:rPr>
                <a:t>Scientific Technical Medical</a:t>
              </a:r>
            </a:p>
          </p:txBody>
        </p:sp>
        <p:sp>
          <p:nvSpPr>
            <p:cNvPr id="535" name="TextBox 534"/>
            <p:cNvSpPr txBox="1"/>
            <p:nvPr/>
          </p:nvSpPr>
          <p:spPr>
            <a:xfrm>
              <a:off x="9903848" y="4001026"/>
              <a:ext cx="1663743" cy="31255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19050">
              <a:solidFill>
                <a:schemeClr val="tx2"/>
              </a:solidFill>
            </a:ln>
          </p:spPr>
          <p:txBody>
            <a:bodyPr wrap="square" lIns="0" tIns="9144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100" b="1" dirty="0">
                  <a:solidFill>
                    <a:schemeClr val="tx2"/>
                  </a:solidFill>
                </a:rPr>
                <a:t>Exhibitions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347686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ounded Rectangle 63"/>
          <p:cNvSpPr/>
          <p:nvPr/>
        </p:nvSpPr>
        <p:spPr>
          <a:xfrm rot="16200000">
            <a:off x="5694150" y="4146712"/>
            <a:ext cx="2057199" cy="365760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Data Searches</a:t>
            </a:r>
            <a:endParaRPr lang="en-US" sz="1600" dirty="0">
              <a:solidFill>
                <a:schemeClr val="lt1"/>
              </a:solidFill>
            </a:endParaRPr>
          </a:p>
        </p:txBody>
      </p:sp>
      <p:sp>
        <p:nvSpPr>
          <p:cNvPr id="104" name="Rounded Rectangle 103"/>
          <p:cNvSpPr/>
          <p:nvPr/>
        </p:nvSpPr>
        <p:spPr>
          <a:xfrm>
            <a:off x="1441450" y="1158875"/>
            <a:ext cx="3702050" cy="4895850"/>
          </a:xfrm>
          <a:prstGeom prst="roundRect">
            <a:avLst>
              <a:gd name="adj" fmla="val 6084"/>
            </a:avLst>
          </a:prstGeom>
          <a:solidFill>
            <a:schemeClr val="bg1">
              <a:lumMod val="95000"/>
            </a:schemeClr>
          </a:solidFill>
          <a:ln w="28575">
            <a:solidFill>
              <a:schemeClr val="bg1">
                <a:lumMod val="6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Right Arrow 20"/>
          <p:cNvSpPr/>
          <p:nvPr/>
        </p:nvSpPr>
        <p:spPr>
          <a:xfrm>
            <a:off x="2429333" y="3026229"/>
            <a:ext cx="1138846" cy="883892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TextBox 72"/>
          <p:cNvSpPr txBox="1"/>
          <p:nvPr/>
        </p:nvSpPr>
        <p:spPr>
          <a:xfrm>
            <a:off x="1795538" y="1415595"/>
            <a:ext cx="1061962" cy="4801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90000"/>
              </a:lnSpc>
              <a:spcAft>
                <a:spcPts val="400"/>
              </a:spcAft>
              <a:buClr>
                <a:schemeClr val="accent4"/>
              </a:buClr>
            </a:pPr>
            <a:r>
              <a:rPr lang="en-US" sz="2800" b="1" dirty="0">
                <a:solidFill>
                  <a:schemeClr val="accent4"/>
                </a:solidFill>
              </a:rPr>
              <a:t>Thor</a:t>
            </a:r>
            <a:endParaRPr lang="en-US" sz="2800" dirty="0"/>
          </a:p>
        </p:txBody>
      </p:sp>
      <p:grpSp>
        <p:nvGrpSpPr>
          <p:cNvPr id="151" name="Group 150"/>
          <p:cNvGrpSpPr/>
          <p:nvPr/>
        </p:nvGrpSpPr>
        <p:grpSpPr>
          <a:xfrm>
            <a:off x="1824990" y="2016760"/>
            <a:ext cx="1032510" cy="2992338"/>
            <a:chOff x="3873500" y="1954448"/>
            <a:chExt cx="941070" cy="232667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Cube 7"/>
            <p:cNvSpPr/>
            <p:nvPr/>
          </p:nvSpPr>
          <p:spPr>
            <a:xfrm>
              <a:off x="3873500" y="1954448"/>
              <a:ext cx="941070" cy="2326676"/>
            </a:xfrm>
            <a:prstGeom prst="cube">
              <a:avLst>
                <a:gd name="adj" fmla="val 19073"/>
              </a:avLst>
            </a:prstGeom>
            <a:solidFill>
              <a:schemeClr val="accent4"/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50" name="Group 149"/>
            <p:cNvGrpSpPr/>
            <p:nvPr/>
          </p:nvGrpSpPr>
          <p:grpSpPr>
            <a:xfrm>
              <a:off x="3981105" y="2233521"/>
              <a:ext cx="533258" cy="1930427"/>
              <a:chOff x="3973571" y="2227171"/>
              <a:chExt cx="478851" cy="1930427"/>
            </a:xfrm>
          </p:grpSpPr>
          <p:sp>
            <p:nvSpPr>
              <p:cNvPr id="11" name="Rectangle 10"/>
              <p:cNvSpPr/>
              <p:nvPr/>
            </p:nvSpPr>
            <p:spPr>
              <a:xfrm>
                <a:off x="3973571" y="3224722"/>
                <a:ext cx="474068" cy="134835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3978354" y="2227171"/>
                <a:ext cx="474068" cy="134835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3973571" y="3424232"/>
                <a:ext cx="474068" cy="134835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b="1" dirty="0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3978354" y="2426681"/>
                <a:ext cx="474068" cy="134835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3973571" y="3623742"/>
                <a:ext cx="474068" cy="134835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3978354" y="2626191"/>
                <a:ext cx="474068" cy="134835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3973571" y="3823252"/>
                <a:ext cx="474068" cy="134835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  <a:p>
                <a:pPr algn="ctr"/>
                <a:endParaRPr lang="en-US" dirty="0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3978353" y="2825701"/>
                <a:ext cx="474068" cy="134835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  <a:p>
                <a:pPr algn="ctr"/>
                <a:endParaRPr lang="en-US" dirty="0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3973571" y="4022763"/>
                <a:ext cx="474068" cy="134835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  <a:p>
                <a:pPr algn="ctr"/>
                <a:endParaRPr lang="en-US" dirty="0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3978354" y="3025212"/>
                <a:ext cx="474068" cy="134835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  <a:p>
                <a:pPr algn="ctr"/>
                <a:endParaRPr lang="en-US" dirty="0"/>
              </a:p>
            </p:txBody>
          </p:sp>
        </p:grpSp>
      </p:grpSp>
      <p:sp>
        <p:nvSpPr>
          <p:cNvPr id="210" name="Right Arrow 209"/>
          <p:cNvSpPr/>
          <p:nvPr/>
        </p:nvSpPr>
        <p:spPr>
          <a:xfrm>
            <a:off x="415954" y="3170920"/>
            <a:ext cx="1353911" cy="548206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Thor &amp; Roxie Analytics Engine</a:t>
            </a: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HPCC Systems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306A7-A228-4E07-8D4E-C1DA2C3F3993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57" name="TextBox 56"/>
          <p:cNvSpPr txBox="1"/>
          <p:nvPr/>
        </p:nvSpPr>
        <p:spPr>
          <a:xfrm>
            <a:off x="188263" y="4314837"/>
            <a:ext cx="1144058" cy="91370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600" b="1" dirty="0"/>
              <a:t>Raw data</a:t>
            </a:r>
          </a:p>
        </p:txBody>
      </p:sp>
      <p:sp>
        <p:nvSpPr>
          <p:cNvPr id="66" name="Rounded Rectangle 65"/>
          <p:cNvSpPr/>
          <p:nvPr/>
        </p:nvSpPr>
        <p:spPr>
          <a:xfrm rot="16200000">
            <a:off x="6086389" y="2314607"/>
            <a:ext cx="1272720" cy="365760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lt1"/>
                </a:solidFill>
              </a:rPr>
              <a:t>PRODUCTS</a:t>
            </a:r>
          </a:p>
        </p:txBody>
      </p:sp>
      <p:sp>
        <p:nvSpPr>
          <p:cNvPr id="76" name="Rounded Rectangle 75"/>
          <p:cNvSpPr/>
          <p:nvPr/>
        </p:nvSpPr>
        <p:spPr bwMode="auto">
          <a:xfrm>
            <a:off x="1695450" y="5351445"/>
            <a:ext cx="3200400" cy="447505"/>
          </a:xfrm>
          <a:prstGeom prst="roundRect">
            <a:avLst>
              <a:gd name="adj" fmla="val 28096"/>
            </a:avLst>
          </a:prstGeom>
          <a:solidFill>
            <a:schemeClr val="tx1">
              <a:lumMod val="65000"/>
              <a:lumOff val="35000"/>
            </a:schemeClr>
          </a:solidFill>
          <a:ln w="9525">
            <a:noFill/>
            <a:round/>
            <a:headEnd/>
            <a:tailEnd/>
          </a:ln>
          <a:effectLst/>
        </p:spPr>
        <p:txBody>
          <a:bodyPr anchor="ctr">
            <a:normAutofit lnSpcReduction="10000"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dirty="0">
                <a:solidFill>
                  <a:schemeClr val="bg1"/>
                </a:solidFill>
              </a:rPr>
              <a:t>ECL</a:t>
            </a:r>
          </a:p>
        </p:txBody>
      </p:sp>
      <p:sp>
        <p:nvSpPr>
          <p:cNvPr id="105" name="Can 104"/>
          <p:cNvSpPr/>
          <p:nvPr/>
        </p:nvSpPr>
        <p:spPr>
          <a:xfrm>
            <a:off x="573525" y="3848598"/>
            <a:ext cx="373535" cy="286024"/>
          </a:xfrm>
          <a:prstGeom prst="can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6" name="Can 105"/>
          <p:cNvSpPr/>
          <p:nvPr/>
        </p:nvSpPr>
        <p:spPr>
          <a:xfrm>
            <a:off x="573525" y="3477123"/>
            <a:ext cx="373535" cy="286024"/>
          </a:xfrm>
          <a:prstGeom prst="can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6" name="TextBox 145"/>
          <p:cNvSpPr txBox="1"/>
          <p:nvPr/>
        </p:nvSpPr>
        <p:spPr>
          <a:xfrm>
            <a:off x="3775047" y="1491795"/>
            <a:ext cx="873153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90000"/>
              </a:lnSpc>
              <a:spcAft>
                <a:spcPts val="400"/>
              </a:spcAft>
              <a:buClr>
                <a:schemeClr val="accent4"/>
              </a:buClr>
            </a:pP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ROXIE</a:t>
            </a: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04" name="Can 203"/>
          <p:cNvSpPr/>
          <p:nvPr/>
        </p:nvSpPr>
        <p:spPr>
          <a:xfrm>
            <a:off x="573525" y="3102472"/>
            <a:ext cx="373535" cy="286024"/>
          </a:xfrm>
          <a:prstGeom prst="can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5" name="Can 204"/>
          <p:cNvSpPr/>
          <p:nvPr/>
        </p:nvSpPr>
        <p:spPr>
          <a:xfrm>
            <a:off x="573525" y="2730997"/>
            <a:ext cx="373535" cy="286024"/>
          </a:xfrm>
          <a:prstGeom prst="can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4" name="Right Arrow 223"/>
          <p:cNvSpPr/>
          <p:nvPr/>
        </p:nvSpPr>
        <p:spPr>
          <a:xfrm rot="10800000">
            <a:off x="4821884" y="2419915"/>
            <a:ext cx="1353911" cy="548206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11" name="Group 210"/>
          <p:cNvGrpSpPr/>
          <p:nvPr/>
        </p:nvGrpSpPr>
        <p:grpSpPr>
          <a:xfrm flipH="1">
            <a:off x="3735430" y="2016760"/>
            <a:ext cx="1032510" cy="2992338"/>
            <a:chOff x="3873500" y="1954448"/>
            <a:chExt cx="941070" cy="2326676"/>
          </a:xfrm>
          <a:solidFill>
            <a:schemeClr val="bg1">
              <a:lumMod val="50000"/>
            </a:schemeClr>
          </a:solidFill>
        </p:grpSpPr>
        <p:sp>
          <p:nvSpPr>
            <p:cNvPr id="212" name="Cube 211"/>
            <p:cNvSpPr/>
            <p:nvPr/>
          </p:nvSpPr>
          <p:spPr>
            <a:xfrm>
              <a:off x="3873500" y="1954448"/>
              <a:ext cx="941070" cy="2326676"/>
            </a:xfrm>
            <a:prstGeom prst="cube">
              <a:avLst>
                <a:gd name="adj" fmla="val 19073"/>
              </a:avLst>
            </a:prstGeom>
            <a:grp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grpSp>
          <p:nvGrpSpPr>
            <p:cNvPr id="213" name="Group 212"/>
            <p:cNvGrpSpPr/>
            <p:nvPr/>
          </p:nvGrpSpPr>
          <p:grpSpPr>
            <a:xfrm>
              <a:off x="3981105" y="2233521"/>
              <a:ext cx="533258" cy="1930427"/>
              <a:chOff x="3973571" y="2227171"/>
              <a:chExt cx="478851" cy="1930427"/>
            </a:xfrm>
            <a:grpFill/>
          </p:grpSpPr>
          <p:sp>
            <p:nvSpPr>
              <p:cNvPr id="214" name="Rectangle 213"/>
              <p:cNvSpPr/>
              <p:nvPr/>
            </p:nvSpPr>
            <p:spPr>
              <a:xfrm>
                <a:off x="3973571" y="3224722"/>
                <a:ext cx="474068" cy="134835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15" name="Rectangle 214"/>
              <p:cNvSpPr/>
              <p:nvPr/>
            </p:nvSpPr>
            <p:spPr>
              <a:xfrm>
                <a:off x="3978354" y="2227171"/>
                <a:ext cx="474068" cy="134835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16" name="Rectangle 215"/>
              <p:cNvSpPr/>
              <p:nvPr/>
            </p:nvSpPr>
            <p:spPr>
              <a:xfrm>
                <a:off x="3973571" y="3424232"/>
                <a:ext cx="474068" cy="134835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17" name="Rectangle 216"/>
              <p:cNvSpPr/>
              <p:nvPr/>
            </p:nvSpPr>
            <p:spPr>
              <a:xfrm>
                <a:off x="3978354" y="2426681"/>
                <a:ext cx="474068" cy="134835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18" name="Rectangle 217"/>
              <p:cNvSpPr/>
              <p:nvPr/>
            </p:nvSpPr>
            <p:spPr>
              <a:xfrm>
                <a:off x="3973571" y="3623742"/>
                <a:ext cx="474068" cy="134835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19" name="Rectangle 218"/>
              <p:cNvSpPr/>
              <p:nvPr/>
            </p:nvSpPr>
            <p:spPr>
              <a:xfrm>
                <a:off x="3978354" y="2626191"/>
                <a:ext cx="474068" cy="134835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0" name="Rectangle 219"/>
              <p:cNvSpPr/>
              <p:nvPr/>
            </p:nvSpPr>
            <p:spPr>
              <a:xfrm>
                <a:off x="3973571" y="3823252"/>
                <a:ext cx="474068" cy="134835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  <a:p>
                <a:pPr algn="ctr"/>
                <a:endParaRPr lang="en-US" dirty="0"/>
              </a:p>
            </p:txBody>
          </p:sp>
          <p:sp>
            <p:nvSpPr>
              <p:cNvPr id="221" name="Rectangle 220"/>
              <p:cNvSpPr/>
              <p:nvPr/>
            </p:nvSpPr>
            <p:spPr>
              <a:xfrm>
                <a:off x="3978353" y="2825701"/>
                <a:ext cx="474068" cy="134835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  <a:p>
                <a:pPr algn="ctr"/>
                <a:endParaRPr lang="en-US" dirty="0"/>
              </a:p>
            </p:txBody>
          </p:sp>
          <p:sp>
            <p:nvSpPr>
              <p:cNvPr id="222" name="Rectangle 221"/>
              <p:cNvSpPr/>
              <p:nvPr/>
            </p:nvSpPr>
            <p:spPr>
              <a:xfrm>
                <a:off x="3973571" y="4022763"/>
                <a:ext cx="474068" cy="134835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  <a:p>
                <a:pPr algn="ctr"/>
                <a:endParaRPr lang="en-US" dirty="0"/>
              </a:p>
            </p:txBody>
          </p:sp>
          <p:sp>
            <p:nvSpPr>
              <p:cNvPr id="223" name="Rectangle 222"/>
              <p:cNvSpPr/>
              <p:nvPr/>
            </p:nvSpPr>
            <p:spPr>
              <a:xfrm>
                <a:off x="3978354" y="3025212"/>
                <a:ext cx="474068" cy="134835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  <a:p>
                <a:pPr algn="ctr"/>
                <a:endParaRPr lang="en-US" dirty="0"/>
              </a:p>
            </p:txBody>
          </p:sp>
        </p:grpSp>
      </p:grpSp>
      <p:sp>
        <p:nvSpPr>
          <p:cNvPr id="6" name="Rectangle 5"/>
          <p:cNvSpPr/>
          <p:nvPr/>
        </p:nvSpPr>
        <p:spPr>
          <a:xfrm>
            <a:off x="7510322" y="1684558"/>
            <a:ext cx="4685349" cy="39103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ts val="900"/>
              </a:spcBef>
              <a:spcAft>
                <a:spcPts val="300"/>
              </a:spcAft>
              <a:buClr>
                <a:srgbClr val="FF0000"/>
              </a:buClr>
            </a:pPr>
            <a:r>
              <a:rPr lang="en-US" b="1" dirty="0">
                <a:solidFill>
                  <a:schemeClr val="accent4"/>
                </a:solidFill>
                <a:ea typeface="ＭＳ Ｐゴシック" pitchFamily="34" charset="-128"/>
              </a:rPr>
              <a:t>Massively Parallel Extract Transform and </a:t>
            </a:r>
            <a:br>
              <a:rPr lang="en-US" b="1" dirty="0">
                <a:solidFill>
                  <a:schemeClr val="accent4"/>
                </a:solidFill>
                <a:ea typeface="ＭＳ Ｐゴシック" pitchFamily="34" charset="-128"/>
              </a:rPr>
            </a:br>
            <a:r>
              <a:rPr lang="en-US" b="1" dirty="0">
                <a:solidFill>
                  <a:schemeClr val="accent4"/>
                </a:solidFill>
                <a:ea typeface="ＭＳ Ｐゴシック" pitchFamily="34" charset="-128"/>
              </a:rPr>
              <a:t>Load (ETL) engine</a:t>
            </a:r>
          </a:p>
          <a:p>
            <a:pPr marL="228600" lvl="1" indent="-228600">
              <a:lnSpc>
                <a:spcPct val="90000"/>
              </a:lnSpc>
              <a:spcAft>
                <a:spcPts val="300"/>
              </a:spcAft>
              <a:buClr>
                <a:schemeClr val="accent4"/>
              </a:buClr>
              <a:buFont typeface="Arial" pitchFamily="34" charset="0"/>
              <a:buChar char="•"/>
            </a:pPr>
            <a:r>
              <a:rPr lang="en-US" sz="1600" dirty="0">
                <a:ea typeface="ＭＳ Ｐゴシック" pitchFamily="34" charset="-128"/>
              </a:rPr>
              <a:t>Built from the ground up as a parallel data environment. </a:t>
            </a:r>
          </a:p>
          <a:p>
            <a:pPr marL="228600" lvl="1" indent="-228600">
              <a:lnSpc>
                <a:spcPct val="90000"/>
              </a:lnSpc>
              <a:spcAft>
                <a:spcPts val="300"/>
              </a:spcAft>
              <a:buClr>
                <a:schemeClr val="accent4"/>
              </a:buClr>
              <a:buFont typeface="Arial" pitchFamily="34" charset="0"/>
              <a:buChar char="•"/>
            </a:pPr>
            <a:r>
              <a:rPr lang="en-US" sz="1600" dirty="0">
                <a:ea typeface="ＭＳ Ｐゴシック" pitchFamily="34" charset="-128"/>
              </a:rPr>
              <a:t>Leverages inexpensive locally attached storage.  </a:t>
            </a:r>
          </a:p>
          <a:p>
            <a:pPr marL="228600" lvl="1" indent="-228600">
              <a:lnSpc>
                <a:spcPct val="90000"/>
              </a:lnSpc>
              <a:spcAft>
                <a:spcPts val="300"/>
              </a:spcAft>
              <a:buClr>
                <a:schemeClr val="accent4"/>
              </a:buClr>
              <a:buFont typeface="Arial" pitchFamily="34" charset="0"/>
              <a:buChar char="•"/>
            </a:pPr>
            <a:r>
              <a:rPr lang="en-US" sz="1600" dirty="0">
                <a:ea typeface="ＭＳ Ｐゴシック" pitchFamily="34" charset="-128"/>
              </a:rPr>
              <a:t>Doesn’t require a SAN infrastructure.</a:t>
            </a:r>
          </a:p>
          <a:p>
            <a:pPr>
              <a:lnSpc>
                <a:spcPct val="90000"/>
              </a:lnSpc>
              <a:spcBef>
                <a:spcPts val="900"/>
              </a:spcBef>
              <a:spcAft>
                <a:spcPts val="300"/>
              </a:spcAft>
              <a:buClr>
                <a:srgbClr val="FF0000"/>
              </a:buClr>
            </a:pPr>
            <a:r>
              <a:rPr lang="en-US" b="1" dirty="0">
                <a:solidFill>
                  <a:schemeClr val="accent4"/>
                </a:solidFill>
                <a:ea typeface="ＭＳ Ｐゴシック" pitchFamily="34" charset="-128"/>
              </a:rPr>
              <a:t>Enables data integration on a scale not previously available</a:t>
            </a:r>
          </a:p>
          <a:p>
            <a:pPr marL="228600" lvl="1" indent="-228600">
              <a:lnSpc>
                <a:spcPct val="90000"/>
              </a:lnSpc>
              <a:spcAft>
                <a:spcPts val="300"/>
              </a:spcAft>
              <a:buClr>
                <a:schemeClr val="accent4"/>
              </a:buClr>
              <a:buFont typeface="Arial" pitchFamily="34" charset="0"/>
              <a:buChar char="•"/>
            </a:pPr>
            <a:r>
              <a:rPr lang="en-US" sz="1600" dirty="0">
                <a:ea typeface="ＭＳ Ｐゴシック" pitchFamily="34" charset="-128"/>
              </a:rPr>
              <a:t>Current LexisNexis person data build process generates 350 billion intermediate results at peak.</a:t>
            </a:r>
          </a:p>
          <a:p>
            <a:pPr>
              <a:lnSpc>
                <a:spcPct val="90000"/>
              </a:lnSpc>
              <a:spcBef>
                <a:spcPts val="900"/>
              </a:spcBef>
              <a:spcAft>
                <a:spcPts val="300"/>
              </a:spcAft>
              <a:buClr>
                <a:srgbClr val="FF0000"/>
              </a:buClr>
            </a:pPr>
            <a:r>
              <a:rPr lang="en-US" b="1" dirty="0">
                <a:solidFill>
                  <a:schemeClr val="accent4"/>
                </a:solidFill>
                <a:ea typeface="ＭＳ Ｐゴシック" pitchFamily="34" charset="-128"/>
              </a:rPr>
              <a:t>Suitable for:</a:t>
            </a:r>
          </a:p>
          <a:p>
            <a:pPr marL="228600" lvl="1" indent="-228600">
              <a:lnSpc>
                <a:spcPct val="90000"/>
              </a:lnSpc>
              <a:spcAft>
                <a:spcPts val="300"/>
              </a:spcAft>
              <a:buClr>
                <a:schemeClr val="accent4"/>
              </a:buClr>
              <a:buFont typeface="Arial" pitchFamily="34" charset="0"/>
              <a:buChar char="•"/>
            </a:pPr>
            <a:r>
              <a:rPr lang="en-US" sz="1600" dirty="0">
                <a:ea typeface="ＭＳ Ｐゴシック" pitchFamily="34" charset="-128"/>
              </a:rPr>
              <a:t>Massive joins/merges</a:t>
            </a:r>
          </a:p>
          <a:p>
            <a:pPr marL="228600" lvl="1" indent="-228600">
              <a:lnSpc>
                <a:spcPct val="90000"/>
              </a:lnSpc>
              <a:spcAft>
                <a:spcPts val="300"/>
              </a:spcAft>
              <a:buClr>
                <a:schemeClr val="accent4"/>
              </a:buClr>
              <a:buFont typeface="Arial" pitchFamily="34" charset="0"/>
              <a:buChar char="•"/>
            </a:pPr>
            <a:r>
              <a:rPr lang="en-US" sz="1600" dirty="0">
                <a:ea typeface="ＭＳ Ｐゴシック" pitchFamily="34" charset="-128"/>
              </a:rPr>
              <a:t>Massive sorts and transformations</a:t>
            </a:r>
          </a:p>
          <a:p>
            <a:pPr marL="228600" lvl="1" indent="-228600">
              <a:lnSpc>
                <a:spcPct val="90000"/>
              </a:lnSpc>
              <a:spcAft>
                <a:spcPts val="300"/>
              </a:spcAft>
              <a:buClr>
                <a:schemeClr val="accent4"/>
              </a:buClr>
              <a:buFont typeface="Arial" pitchFamily="34" charset="0"/>
              <a:buChar char="•"/>
            </a:pPr>
            <a:r>
              <a:rPr lang="en-US" sz="1600" dirty="0">
                <a:ea typeface="ＭＳ Ｐゴシック" pitchFamily="34" charset="-128"/>
              </a:rPr>
              <a:t>Any N2 problem</a:t>
            </a:r>
          </a:p>
        </p:txBody>
      </p:sp>
      <p:sp>
        <p:nvSpPr>
          <p:cNvPr id="60" name="Right Arrow 223">
            <a:extLst>
              <a:ext uri="{FF2B5EF4-FFF2-40B4-BE49-F238E27FC236}">
                <a16:creationId xmlns:a16="http://schemas.microsoft.com/office/drawing/2014/main" id="{8F522358-3884-48AA-AF96-52B1E45E65D9}"/>
              </a:ext>
            </a:extLst>
          </p:cNvPr>
          <p:cNvSpPr/>
          <p:nvPr/>
        </p:nvSpPr>
        <p:spPr>
          <a:xfrm rot="10800000">
            <a:off x="4935191" y="4004567"/>
            <a:ext cx="1353911" cy="548206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8143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ounded Rectangle 63"/>
          <p:cNvSpPr/>
          <p:nvPr/>
        </p:nvSpPr>
        <p:spPr>
          <a:xfrm rot="16200000">
            <a:off x="5694150" y="4146712"/>
            <a:ext cx="2057199" cy="365760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lt1"/>
                </a:solidFill>
              </a:rPr>
              <a:t>Batch Subscribers</a:t>
            </a:r>
          </a:p>
        </p:txBody>
      </p:sp>
      <p:sp>
        <p:nvSpPr>
          <p:cNvPr id="235" name="Right Arrow 234"/>
          <p:cNvSpPr/>
          <p:nvPr/>
        </p:nvSpPr>
        <p:spPr>
          <a:xfrm>
            <a:off x="5775325" y="3955668"/>
            <a:ext cx="828675" cy="548206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" name="Rounded Rectangle 103"/>
          <p:cNvSpPr/>
          <p:nvPr/>
        </p:nvSpPr>
        <p:spPr>
          <a:xfrm>
            <a:off x="1441450" y="1158875"/>
            <a:ext cx="3702050" cy="4895850"/>
          </a:xfrm>
          <a:prstGeom prst="roundRect">
            <a:avLst>
              <a:gd name="adj" fmla="val 6084"/>
            </a:avLst>
          </a:prstGeom>
          <a:solidFill>
            <a:schemeClr val="bg1">
              <a:lumMod val="95000"/>
            </a:schemeClr>
          </a:solidFill>
          <a:ln w="28575">
            <a:solidFill>
              <a:schemeClr val="bg1">
                <a:lumMod val="6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Right Arrow 20"/>
          <p:cNvSpPr/>
          <p:nvPr/>
        </p:nvSpPr>
        <p:spPr>
          <a:xfrm>
            <a:off x="2429333" y="3026229"/>
            <a:ext cx="1138846" cy="883892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TextBox 72"/>
          <p:cNvSpPr txBox="1"/>
          <p:nvPr/>
        </p:nvSpPr>
        <p:spPr>
          <a:xfrm>
            <a:off x="1795538" y="1491794"/>
            <a:ext cx="973062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90000"/>
              </a:lnSpc>
              <a:spcAft>
                <a:spcPts val="400"/>
              </a:spcAft>
              <a:buClr>
                <a:schemeClr val="accent4"/>
              </a:buClr>
            </a:pP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Thor</a:t>
            </a:r>
          </a:p>
        </p:txBody>
      </p:sp>
      <p:sp>
        <p:nvSpPr>
          <p:cNvPr id="210" name="Right Arrow 209"/>
          <p:cNvSpPr/>
          <p:nvPr/>
        </p:nvSpPr>
        <p:spPr>
          <a:xfrm>
            <a:off x="333375" y="2100943"/>
            <a:ext cx="1353911" cy="548206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ROXIE – The Real-Time Analytics Delivery Engine 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HPCC Systems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306A7-A228-4E07-8D4E-C1DA2C3F3993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57" name="TextBox 56"/>
          <p:cNvSpPr txBox="1"/>
          <p:nvPr/>
        </p:nvSpPr>
        <p:spPr>
          <a:xfrm>
            <a:off x="105684" y="3162426"/>
            <a:ext cx="1144058" cy="45245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600" b="1" dirty="0"/>
              <a:t>Raw data from </a:t>
            </a:r>
            <a:br>
              <a:rPr lang="en-US" sz="1600" b="1" dirty="0"/>
            </a:br>
            <a:r>
              <a:rPr lang="en-US" sz="1600" b="1" dirty="0"/>
              <a:t>several sources</a:t>
            </a:r>
          </a:p>
        </p:txBody>
      </p:sp>
      <p:sp>
        <p:nvSpPr>
          <p:cNvPr id="66" name="Rounded Rectangle 65"/>
          <p:cNvSpPr/>
          <p:nvPr/>
        </p:nvSpPr>
        <p:spPr>
          <a:xfrm rot="16200000">
            <a:off x="6086389" y="2314607"/>
            <a:ext cx="1272720" cy="365760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lt1"/>
                </a:solidFill>
              </a:rPr>
              <a:t>Reporting</a:t>
            </a:r>
          </a:p>
        </p:txBody>
      </p:sp>
      <p:sp>
        <p:nvSpPr>
          <p:cNvPr id="76" name="Rounded Rectangle 75"/>
          <p:cNvSpPr/>
          <p:nvPr/>
        </p:nvSpPr>
        <p:spPr bwMode="auto">
          <a:xfrm>
            <a:off x="1695450" y="5351445"/>
            <a:ext cx="3200400" cy="447505"/>
          </a:xfrm>
          <a:prstGeom prst="roundRect">
            <a:avLst>
              <a:gd name="adj" fmla="val 28096"/>
            </a:avLst>
          </a:prstGeom>
          <a:solidFill>
            <a:schemeClr val="tx1">
              <a:lumMod val="65000"/>
              <a:lumOff val="35000"/>
            </a:schemeClr>
          </a:solidFill>
          <a:ln w="9525">
            <a:noFill/>
            <a:round/>
            <a:headEnd/>
            <a:tailEnd/>
          </a:ln>
          <a:effectLst/>
        </p:spPr>
        <p:txBody>
          <a:bodyPr anchor="ctr">
            <a:normAutofit lnSpcReduction="10000"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dirty="0">
                <a:solidFill>
                  <a:schemeClr val="bg1"/>
                </a:solidFill>
              </a:rPr>
              <a:t>ECL</a:t>
            </a:r>
          </a:p>
        </p:txBody>
      </p:sp>
      <p:sp>
        <p:nvSpPr>
          <p:cNvPr id="105" name="Can 104"/>
          <p:cNvSpPr/>
          <p:nvPr/>
        </p:nvSpPr>
        <p:spPr>
          <a:xfrm>
            <a:off x="490946" y="2778621"/>
            <a:ext cx="373535" cy="286024"/>
          </a:xfrm>
          <a:prstGeom prst="can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6" name="Can 105"/>
          <p:cNvSpPr/>
          <p:nvPr/>
        </p:nvSpPr>
        <p:spPr>
          <a:xfrm>
            <a:off x="490946" y="2407146"/>
            <a:ext cx="373535" cy="286024"/>
          </a:xfrm>
          <a:prstGeom prst="can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8" name="Right Arrow 117"/>
          <p:cNvSpPr/>
          <p:nvPr/>
        </p:nvSpPr>
        <p:spPr>
          <a:xfrm>
            <a:off x="333375" y="4463143"/>
            <a:ext cx="1353911" cy="548206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0" name="TextBox 119"/>
          <p:cNvSpPr txBox="1"/>
          <p:nvPr/>
        </p:nvSpPr>
        <p:spPr>
          <a:xfrm>
            <a:off x="136426" y="5329365"/>
            <a:ext cx="1082574" cy="45245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600" b="1" dirty="0"/>
              <a:t>Batch reporting requests</a:t>
            </a:r>
          </a:p>
        </p:txBody>
      </p:sp>
      <p:sp>
        <p:nvSpPr>
          <p:cNvPr id="132" name="Can 131"/>
          <p:cNvSpPr/>
          <p:nvPr/>
        </p:nvSpPr>
        <p:spPr>
          <a:xfrm>
            <a:off x="423072" y="4945560"/>
            <a:ext cx="509282" cy="286024"/>
          </a:xfrm>
          <a:prstGeom prst="can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6" name="Can 135"/>
          <p:cNvSpPr/>
          <p:nvPr/>
        </p:nvSpPr>
        <p:spPr>
          <a:xfrm>
            <a:off x="423072" y="4583610"/>
            <a:ext cx="509282" cy="286024"/>
          </a:xfrm>
          <a:prstGeom prst="can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6" name="TextBox 145"/>
          <p:cNvSpPr txBox="1"/>
          <p:nvPr/>
        </p:nvSpPr>
        <p:spPr>
          <a:xfrm>
            <a:off x="3597247" y="1415595"/>
            <a:ext cx="1228754" cy="4801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90000"/>
              </a:lnSpc>
              <a:spcAft>
                <a:spcPts val="400"/>
              </a:spcAft>
              <a:buClr>
                <a:schemeClr val="accent4"/>
              </a:buClr>
            </a:pPr>
            <a:r>
              <a:rPr lang="en-US" sz="2800" b="1" dirty="0">
                <a:solidFill>
                  <a:schemeClr val="accent1"/>
                </a:solidFill>
              </a:rPr>
              <a:t>ROXIE</a:t>
            </a:r>
          </a:p>
        </p:txBody>
      </p:sp>
      <p:sp>
        <p:nvSpPr>
          <p:cNvPr id="204" name="Can 203"/>
          <p:cNvSpPr/>
          <p:nvPr/>
        </p:nvSpPr>
        <p:spPr>
          <a:xfrm>
            <a:off x="490946" y="2032495"/>
            <a:ext cx="373535" cy="286024"/>
          </a:xfrm>
          <a:prstGeom prst="can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5" name="Can 204"/>
          <p:cNvSpPr/>
          <p:nvPr/>
        </p:nvSpPr>
        <p:spPr>
          <a:xfrm>
            <a:off x="490946" y="1661020"/>
            <a:ext cx="373535" cy="286024"/>
          </a:xfrm>
          <a:prstGeom prst="can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9" name="Can 208"/>
          <p:cNvSpPr/>
          <p:nvPr/>
        </p:nvSpPr>
        <p:spPr>
          <a:xfrm>
            <a:off x="423072" y="4217850"/>
            <a:ext cx="509282" cy="286024"/>
          </a:xfrm>
          <a:prstGeom prst="can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4" name="Right Arrow 223"/>
          <p:cNvSpPr/>
          <p:nvPr/>
        </p:nvSpPr>
        <p:spPr>
          <a:xfrm>
            <a:off x="4714875" y="2418443"/>
            <a:ext cx="1353911" cy="548206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0" name="Right Arrow 229"/>
          <p:cNvSpPr/>
          <p:nvPr/>
        </p:nvSpPr>
        <p:spPr>
          <a:xfrm>
            <a:off x="4714875" y="3955668"/>
            <a:ext cx="828675" cy="548206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1" name="TextBox 230"/>
          <p:cNvSpPr txBox="1"/>
          <p:nvPr/>
        </p:nvSpPr>
        <p:spPr>
          <a:xfrm>
            <a:off x="5318026" y="4821890"/>
            <a:ext cx="1082574" cy="45245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600" b="1" dirty="0"/>
              <a:t>Batch reporting requests</a:t>
            </a:r>
          </a:p>
        </p:txBody>
      </p:sp>
      <p:sp>
        <p:nvSpPr>
          <p:cNvPr id="232" name="Can 231"/>
          <p:cNvSpPr/>
          <p:nvPr/>
        </p:nvSpPr>
        <p:spPr>
          <a:xfrm>
            <a:off x="5604672" y="4438085"/>
            <a:ext cx="509282" cy="286024"/>
          </a:xfrm>
          <a:prstGeom prst="can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3" name="Can 232"/>
          <p:cNvSpPr/>
          <p:nvPr/>
        </p:nvSpPr>
        <p:spPr>
          <a:xfrm>
            <a:off x="5604672" y="4076135"/>
            <a:ext cx="509282" cy="286024"/>
          </a:xfrm>
          <a:prstGeom prst="can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4" name="Can 233"/>
          <p:cNvSpPr/>
          <p:nvPr/>
        </p:nvSpPr>
        <p:spPr>
          <a:xfrm>
            <a:off x="5604672" y="3710375"/>
            <a:ext cx="509282" cy="286024"/>
          </a:xfrm>
          <a:prstGeom prst="can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11" name="Group 210"/>
          <p:cNvGrpSpPr/>
          <p:nvPr/>
        </p:nvGrpSpPr>
        <p:grpSpPr>
          <a:xfrm flipH="1">
            <a:off x="3735430" y="2016760"/>
            <a:ext cx="1032510" cy="2992338"/>
            <a:chOff x="3873500" y="1954448"/>
            <a:chExt cx="941070" cy="2326676"/>
          </a:xfrm>
          <a:solidFill>
            <a:schemeClr val="accent1">
              <a:lumMod val="60000"/>
              <a:lumOff val="4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12" name="Cube 211"/>
            <p:cNvSpPr/>
            <p:nvPr/>
          </p:nvSpPr>
          <p:spPr>
            <a:xfrm>
              <a:off x="3873500" y="1954448"/>
              <a:ext cx="941070" cy="2326676"/>
            </a:xfrm>
            <a:prstGeom prst="cube">
              <a:avLst>
                <a:gd name="adj" fmla="val 19073"/>
              </a:avLst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grpSp>
          <p:nvGrpSpPr>
            <p:cNvPr id="213" name="Group 212"/>
            <p:cNvGrpSpPr/>
            <p:nvPr/>
          </p:nvGrpSpPr>
          <p:grpSpPr>
            <a:xfrm>
              <a:off x="3981105" y="2233521"/>
              <a:ext cx="533258" cy="1930427"/>
              <a:chOff x="3973571" y="2227171"/>
              <a:chExt cx="478851" cy="1930427"/>
            </a:xfrm>
            <a:grpFill/>
          </p:grpSpPr>
          <p:sp>
            <p:nvSpPr>
              <p:cNvPr id="214" name="Rectangle 213"/>
              <p:cNvSpPr/>
              <p:nvPr/>
            </p:nvSpPr>
            <p:spPr>
              <a:xfrm>
                <a:off x="3973571" y="3224722"/>
                <a:ext cx="474068" cy="134835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15" name="Rectangle 214"/>
              <p:cNvSpPr/>
              <p:nvPr/>
            </p:nvSpPr>
            <p:spPr>
              <a:xfrm>
                <a:off x="3978354" y="2227171"/>
                <a:ext cx="474068" cy="134835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16" name="Rectangle 215"/>
              <p:cNvSpPr/>
              <p:nvPr/>
            </p:nvSpPr>
            <p:spPr>
              <a:xfrm>
                <a:off x="3973571" y="3424232"/>
                <a:ext cx="474068" cy="134835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17" name="Rectangle 216"/>
              <p:cNvSpPr/>
              <p:nvPr/>
            </p:nvSpPr>
            <p:spPr>
              <a:xfrm>
                <a:off x="3978354" y="2426681"/>
                <a:ext cx="474068" cy="134835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18" name="Rectangle 217"/>
              <p:cNvSpPr/>
              <p:nvPr/>
            </p:nvSpPr>
            <p:spPr>
              <a:xfrm>
                <a:off x="3973571" y="3623742"/>
                <a:ext cx="474068" cy="134835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19" name="Rectangle 218"/>
              <p:cNvSpPr/>
              <p:nvPr/>
            </p:nvSpPr>
            <p:spPr>
              <a:xfrm>
                <a:off x="3978354" y="2626191"/>
                <a:ext cx="474068" cy="134835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0" name="Rectangle 219"/>
              <p:cNvSpPr/>
              <p:nvPr/>
            </p:nvSpPr>
            <p:spPr>
              <a:xfrm>
                <a:off x="3973571" y="3823252"/>
                <a:ext cx="474068" cy="134835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  <a:p>
                <a:pPr algn="ctr"/>
                <a:endParaRPr lang="en-US" dirty="0"/>
              </a:p>
            </p:txBody>
          </p:sp>
          <p:sp>
            <p:nvSpPr>
              <p:cNvPr id="221" name="Rectangle 220"/>
              <p:cNvSpPr/>
              <p:nvPr/>
            </p:nvSpPr>
            <p:spPr>
              <a:xfrm>
                <a:off x="3978353" y="2825701"/>
                <a:ext cx="474068" cy="134835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  <a:p>
                <a:pPr algn="ctr"/>
                <a:endParaRPr lang="en-US" dirty="0"/>
              </a:p>
            </p:txBody>
          </p:sp>
          <p:sp>
            <p:nvSpPr>
              <p:cNvPr id="222" name="Rectangle 221"/>
              <p:cNvSpPr/>
              <p:nvPr/>
            </p:nvSpPr>
            <p:spPr>
              <a:xfrm>
                <a:off x="3973571" y="4022763"/>
                <a:ext cx="474068" cy="134835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  <a:p>
                <a:pPr algn="ctr"/>
                <a:endParaRPr lang="en-US" dirty="0"/>
              </a:p>
            </p:txBody>
          </p:sp>
          <p:sp>
            <p:nvSpPr>
              <p:cNvPr id="223" name="Rectangle 222"/>
              <p:cNvSpPr/>
              <p:nvPr/>
            </p:nvSpPr>
            <p:spPr>
              <a:xfrm>
                <a:off x="3978354" y="3025212"/>
                <a:ext cx="474068" cy="134835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  <a:p>
                <a:pPr algn="ctr"/>
                <a:endParaRPr lang="en-US" dirty="0"/>
              </a:p>
            </p:txBody>
          </p:sp>
        </p:grpSp>
      </p:grpSp>
      <p:sp>
        <p:nvSpPr>
          <p:cNvPr id="141" name="Right Arrow 140"/>
          <p:cNvSpPr/>
          <p:nvPr/>
        </p:nvSpPr>
        <p:spPr>
          <a:xfrm rot="16200000">
            <a:off x="4030119" y="4927706"/>
            <a:ext cx="682624" cy="568109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7415574" y="1798545"/>
            <a:ext cx="3947463" cy="31470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ts val="2400"/>
              </a:spcBef>
              <a:spcAft>
                <a:spcPts val="300"/>
              </a:spcAft>
              <a:buClr>
                <a:srgbClr val="FF0000"/>
              </a:buClr>
            </a:pPr>
            <a:r>
              <a:rPr lang="en-US" b="1" dirty="0">
                <a:solidFill>
                  <a:schemeClr val="accent1"/>
                </a:solidFill>
                <a:ea typeface="ＭＳ Ｐゴシック" pitchFamily="34" charset="-128"/>
              </a:rPr>
              <a:t>A massively parallel, high throughput, structured query response engine.</a:t>
            </a:r>
          </a:p>
          <a:p>
            <a:pPr>
              <a:lnSpc>
                <a:spcPct val="90000"/>
              </a:lnSpc>
              <a:spcBef>
                <a:spcPts val="2400"/>
              </a:spcBef>
              <a:spcAft>
                <a:spcPts val="300"/>
              </a:spcAft>
              <a:buClr>
                <a:srgbClr val="FF0000"/>
              </a:buClr>
            </a:pPr>
            <a:r>
              <a:rPr lang="en-US" b="1" dirty="0">
                <a:solidFill>
                  <a:schemeClr val="accent1"/>
                </a:solidFill>
                <a:ea typeface="ＭＳ Ｐゴシック" pitchFamily="34" charset="-128"/>
              </a:rPr>
              <a:t>Ultra fast due to its read-only nature.</a:t>
            </a:r>
          </a:p>
          <a:p>
            <a:pPr>
              <a:lnSpc>
                <a:spcPct val="90000"/>
              </a:lnSpc>
              <a:spcBef>
                <a:spcPts val="2400"/>
              </a:spcBef>
              <a:spcAft>
                <a:spcPts val="300"/>
              </a:spcAft>
              <a:buClr>
                <a:srgbClr val="FF0000"/>
              </a:buClr>
            </a:pPr>
            <a:r>
              <a:rPr lang="en-US" b="1" dirty="0">
                <a:solidFill>
                  <a:schemeClr val="accent1"/>
                </a:solidFill>
                <a:ea typeface="ＭＳ Ｐゴシック" pitchFamily="34" charset="-128"/>
              </a:rPr>
              <a:t>Allows indices to be built onto data for efficient multi-user retrieval of data.</a:t>
            </a:r>
          </a:p>
          <a:p>
            <a:pPr>
              <a:lnSpc>
                <a:spcPct val="90000"/>
              </a:lnSpc>
              <a:spcBef>
                <a:spcPts val="2400"/>
              </a:spcBef>
              <a:spcAft>
                <a:spcPts val="300"/>
              </a:spcAft>
              <a:buClr>
                <a:srgbClr val="FF0000"/>
              </a:buClr>
            </a:pPr>
            <a:r>
              <a:rPr lang="en-US" b="1" dirty="0">
                <a:solidFill>
                  <a:schemeClr val="accent1"/>
                </a:solidFill>
                <a:ea typeface="ＭＳ Ｐゴシック" pitchFamily="34" charset="-128"/>
              </a:rPr>
              <a:t>Suitable for:</a:t>
            </a:r>
          </a:p>
          <a:p>
            <a:pPr marL="228600" lvl="1" indent="-228600">
              <a:lnSpc>
                <a:spcPct val="90000"/>
              </a:lnSpc>
              <a:spcAft>
                <a:spcPts val="300"/>
              </a:spcAft>
              <a:buClr>
                <a:schemeClr val="accent1"/>
              </a:buClr>
              <a:buFont typeface="Arial" pitchFamily="34" charset="0"/>
              <a:buChar char="•"/>
            </a:pPr>
            <a:r>
              <a:rPr lang="en-US" sz="1600" dirty="0">
                <a:ea typeface="ＭＳ Ｐゴシック" pitchFamily="34" charset="-128"/>
              </a:rPr>
              <a:t>Volumes of structured queries</a:t>
            </a:r>
          </a:p>
          <a:p>
            <a:pPr marL="228600" lvl="1" indent="-228600">
              <a:lnSpc>
                <a:spcPct val="90000"/>
              </a:lnSpc>
              <a:spcAft>
                <a:spcPts val="300"/>
              </a:spcAft>
              <a:buClr>
                <a:schemeClr val="accent1"/>
              </a:buClr>
              <a:buFont typeface="Arial" pitchFamily="34" charset="0"/>
              <a:buChar char="•"/>
            </a:pPr>
            <a:r>
              <a:rPr lang="en-US" sz="1600" dirty="0">
                <a:ea typeface="ＭＳ Ｐゴシック" pitchFamily="34" charset="-128"/>
              </a:rPr>
              <a:t>Full text ranked Boolean search</a:t>
            </a:r>
          </a:p>
        </p:txBody>
      </p:sp>
      <p:grpSp>
        <p:nvGrpSpPr>
          <p:cNvPr id="81" name="Group 80"/>
          <p:cNvGrpSpPr/>
          <p:nvPr/>
        </p:nvGrpSpPr>
        <p:grpSpPr>
          <a:xfrm>
            <a:off x="1824990" y="2016760"/>
            <a:ext cx="1032510" cy="2992338"/>
            <a:chOff x="3873500" y="1954448"/>
            <a:chExt cx="941070" cy="2326676"/>
          </a:xfrm>
          <a:solidFill>
            <a:schemeClr val="bg1">
              <a:lumMod val="50000"/>
            </a:schemeClr>
          </a:solidFill>
        </p:grpSpPr>
        <p:sp>
          <p:nvSpPr>
            <p:cNvPr id="82" name="Cube 81"/>
            <p:cNvSpPr/>
            <p:nvPr/>
          </p:nvSpPr>
          <p:spPr>
            <a:xfrm>
              <a:off x="3873500" y="1954448"/>
              <a:ext cx="941070" cy="2326676"/>
            </a:xfrm>
            <a:prstGeom prst="cube">
              <a:avLst>
                <a:gd name="adj" fmla="val 19073"/>
              </a:avLst>
            </a:prstGeom>
            <a:grp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grpSp>
          <p:nvGrpSpPr>
            <p:cNvPr id="83" name="Group 82"/>
            <p:cNvGrpSpPr/>
            <p:nvPr/>
          </p:nvGrpSpPr>
          <p:grpSpPr>
            <a:xfrm>
              <a:off x="3981105" y="2233521"/>
              <a:ext cx="533258" cy="1930427"/>
              <a:chOff x="3973571" y="2227171"/>
              <a:chExt cx="478851" cy="1930427"/>
            </a:xfrm>
            <a:grpFill/>
          </p:grpSpPr>
          <p:sp>
            <p:nvSpPr>
              <p:cNvPr id="84" name="Rectangle 83"/>
              <p:cNvSpPr/>
              <p:nvPr/>
            </p:nvSpPr>
            <p:spPr>
              <a:xfrm>
                <a:off x="3973571" y="3224722"/>
                <a:ext cx="474068" cy="134835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3978354" y="2227171"/>
                <a:ext cx="474068" cy="134835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3973571" y="3424232"/>
                <a:ext cx="474068" cy="134835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3978354" y="2426681"/>
                <a:ext cx="474068" cy="134835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3973571" y="3623742"/>
                <a:ext cx="474068" cy="134835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3978354" y="2626191"/>
                <a:ext cx="474068" cy="134835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1" name="Rectangle 90"/>
              <p:cNvSpPr/>
              <p:nvPr/>
            </p:nvSpPr>
            <p:spPr>
              <a:xfrm>
                <a:off x="3973571" y="3823252"/>
                <a:ext cx="474068" cy="134835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  <a:p>
                <a:pPr algn="ctr"/>
                <a:endParaRPr lang="en-US" dirty="0"/>
              </a:p>
            </p:txBody>
          </p:sp>
          <p:sp>
            <p:nvSpPr>
              <p:cNvPr id="92" name="Rectangle 91"/>
              <p:cNvSpPr/>
              <p:nvPr/>
            </p:nvSpPr>
            <p:spPr>
              <a:xfrm>
                <a:off x="3978353" y="2825701"/>
                <a:ext cx="474068" cy="134835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  <a:p>
                <a:pPr algn="ctr"/>
                <a:endParaRPr lang="en-US" dirty="0"/>
              </a:p>
            </p:txBody>
          </p:sp>
          <p:sp>
            <p:nvSpPr>
              <p:cNvPr id="93" name="Rectangle 92"/>
              <p:cNvSpPr/>
              <p:nvPr/>
            </p:nvSpPr>
            <p:spPr>
              <a:xfrm>
                <a:off x="3973571" y="4022763"/>
                <a:ext cx="474068" cy="134835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  <a:p>
                <a:pPr algn="ctr"/>
                <a:endParaRPr lang="en-US" dirty="0"/>
              </a:p>
            </p:txBody>
          </p:sp>
          <p:sp>
            <p:nvSpPr>
              <p:cNvPr id="94" name="Rectangle 93"/>
              <p:cNvSpPr/>
              <p:nvPr/>
            </p:nvSpPr>
            <p:spPr>
              <a:xfrm>
                <a:off x="3978354" y="3025212"/>
                <a:ext cx="474068" cy="134835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  <a:p>
                <a:pPr algn="ctr"/>
                <a:endParaRPr lang="en-US" dirty="0"/>
              </a:p>
            </p:txBody>
          </p:sp>
        </p:grpSp>
      </p:grpSp>
      <p:sp>
        <p:nvSpPr>
          <p:cNvPr id="77" name="Right Arrow 76"/>
          <p:cNvSpPr/>
          <p:nvPr/>
        </p:nvSpPr>
        <p:spPr>
          <a:xfrm rot="16200000">
            <a:off x="1891073" y="4927706"/>
            <a:ext cx="682624" cy="568109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64695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14514" y="0"/>
            <a:ext cx="12206514" cy="6858000"/>
          </a:xfrm>
          <a:prstGeom prst="rect">
            <a:avLst/>
          </a:prstGeom>
        </p:spPr>
      </p:pic>
      <p:grpSp>
        <p:nvGrpSpPr>
          <p:cNvPr id="43" name="Group 42"/>
          <p:cNvGrpSpPr/>
          <p:nvPr/>
        </p:nvGrpSpPr>
        <p:grpSpPr>
          <a:xfrm>
            <a:off x="647700" y="4233862"/>
            <a:ext cx="2796541" cy="1633538"/>
            <a:chOff x="342900" y="1604962"/>
            <a:chExt cx="2796541" cy="1633538"/>
          </a:xfrm>
        </p:grpSpPr>
        <p:sp>
          <p:nvSpPr>
            <p:cNvPr id="18" name="Rectangle 17"/>
            <p:cNvSpPr/>
            <p:nvPr/>
          </p:nvSpPr>
          <p:spPr>
            <a:xfrm>
              <a:off x="342900" y="1604962"/>
              <a:ext cx="2774684" cy="1633538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4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395065" y="1682490"/>
              <a:ext cx="2744376" cy="144655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lvl="1" algn="ctr">
                <a:buClr>
                  <a:srgbClr val="FF0000"/>
                </a:buClr>
              </a:pPr>
              <a:r>
                <a:rPr lang="en-US" sz="2800" b="1" dirty="0">
                  <a:solidFill>
                    <a:schemeClr val="accent4"/>
                  </a:solidFill>
                  <a:ea typeface="ＭＳ Ｐゴシック" pitchFamily="34" charset="-128"/>
                </a:rPr>
                <a:t>Thor:</a:t>
              </a:r>
            </a:p>
            <a:p>
              <a:pPr marL="0" lvl="1" algn="ctr">
                <a:buClr>
                  <a:srgbClr val="FF0000"/>
                </a:buClr>
              </a:pPr>
              <a:r>
                <a:rPr lang="en-US" sz="2000" b="1" i="1" dirty="0">
                  <a:solidFill>
                    <a:schemeClr val="accent4"/>
                  </a:solidFill>
                  <a:ea typeface="ＭＳ Ｐゴシック" pitchFamily="34" charset="-128"/>
                </a:rPr>
                <a:t>“identify and catalog the DNA of all living things in the oceans”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 rot="5400000" flipH="1">
            <a:off x="888238" y="4039177"/>
            <a:ext cx="409970" cy="416548"/>
            <a:chOff x="5010781" y="2932354"/>
            <a:chExt cx="457317" cy="457316"/>
          </a:xfrm>
        </p:grpSpPr>
        <p:sp>
          <p:nvSpPr>
            <p:cNvPr id="9" name="Oval 8"/>
            <p:cNvSpPr/>
            <p:nvPr/>
          </p:nvSpPr>
          <p:spPr>
            <a:xfrm>
              <a:off x="5010781" y="2932354"/>
              <a:ext cx="457317" cy="45731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5164281" y="3022368"/>
              <a:ext cx="186902" cy="277295"/>
            </a:xfrm>
            <a:custGeom>
              <a:avLst/>
              <a:gdLst>
                <a:gd name="T0" fmla="*/ 1935 w 1941"/>
                <a:gd name="T1" fmla="*/ 1479 h 2877"/>
                <a:gd name="T2" fmla="*/ 1941 w 1941"/>
                <a:gd name="T3" fmla="*/ 1472 h 2877"/>
                <a:gd name="T4" fmla="*/ 1895 w 1941"/>
                <a:gd name="T5" fmla="*/ 1409 h 2877"/>
                <a:gd name="T6" fmla="*/ 899 w 1941"/>
                <a:gd name="T7" fmla="*/ 1 h 2877"/>
                <a:gd name="T8" fmla="*/ 93 w 1941"/>
                <a:gd name="T9" fmla="*/ 0 h 2877"/>
                <a:gd name="T10" fmla="*/ 1164 w 1941"/>
                <a:gd name="T11" fmla="*/ 1444 h 2877"/>
                <a:gd name="T12" fmla="*/ 52 w 1941"/>
                <a:gd name="T13" fmla="*/ 2815 h 2877"/>
                <a:gd name="T14" fmla="*/ 0 w 1941"/>
                <a:gd name="T15" fmla="*/ 2877 h 2877"/>
                <a:gd name="T16" fmla="*/ 868 w 1941"/>
                <a:gd name="T17" fmla="*/ 2877 h 2877"/>
                <a:gd name="T18" fmla="*/ 1551 w 1941"/>
                <a:gd name="T19" fmla="*/ 1971 h 2877"/>
                <a:gd name="T20" fmla="*/ 1551 w 1941"/>
                <a:gd name="T21" fmla="*/ 1971 h 2877"/>
                <a:gd name="T22" fmla="*/ 1935 w 1941"/>
                <a:gd name="T23" fmla="*/ 1479 h 28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41" h="2877">
                  <a:moveTo>
                    <a:pt x="1935" y="1479"/>
                  </a:moveTo>
                  <a:cubicBezTo>
                    <a:pt x="1937" y="1477"/>
                    <a:pt x="1939" y="1474"/>
                    <a:pt x="1941" y="1472"/>
                  </a:cubicBezTo>
                  <a:cubicBezTo>
                    <a:pt x="1895" y="1409"/>
                    <a:pt x="1895" y="1409"/>
                    <a:pt x="1895" y="1409"/>
                  </a:cubicBezTo>
                  <a:cubicBezTo>
                    <a:pt x="1721" y="1164"/>
                    <a:pt x="1090" y="275"/>
                    <a:pt x="899" y="1"/>
                  </a:cubicBezTo>
                  <a:cubicBezTo>
                    <a:pt x="831" y="3"/>
                    <a:pt x="199" y="6"/>
                    <a:pt x="93" y="0"/>
                  </a:cubicBezTo>
                  <a:cubicBezTo>
                    <a:pt x="272" y="233"/>
                    <a:pt x="796" y="944"/>
                    <a:pt x="1164" y="1444"/>
                  </a:cubicBezTo>
                  <a:cubicBezTo>
                    <a:pt x="712" y="2015"/>
                    <a:pt x="263" y="2569"/>
                    <a:pt x="52" y="2815"/>
                  </a:cubicBezTo>
                  <a:cubicBezTo>
                    <a:pt x="0" y="2877"/>
                    <a:pt x="0" y="2877"/>
                    <a:pt x="0" y="2877"/>
                  </a:cubicBezTo>
                  <a:cubicBezTo>
                    <a:pt x="72" y="2871"/>
                    <a:pt x="819" y="2873"/>
                    <a:pt x="868" y="2877"/>
                  </a:cubicBezTo>
                  <a:cubicBezTo>
                    <a:pt x="1021" y="2662"/>
                    <a:pt x="1269" y="2335"/>
                    <a:pt x="1551" y="1971"/>
                  </a:cubicBezTo>
                  <a:cubicBezTo>
                    <a:pt x="1551" y="1971"/>
                    <a:pt x="1551" y="1971"/>
                    <a:pt x="1551" y="1971"/>
                  </a:cubicBezTo>
                  <a:lnTo>
                    <a:pt x="1935" y="147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4619221" y="1423988"/>
            <a:ext cx="6917055" cy="4631866"/>
            <a:chOff x="4619221" y="1423988"/>
            <a:chExt cx="6917055" cy="4631866"/>
          </a:xfrm>
        </p:grpSpPr>
        <p:grpSp>
          <p:nvGrpSpPr>
            <p:cNvPr id="49" name="Group 48"/>
            <p:cNvGrpSpPr/>
            <p:nvPr/>
          </p:nvGrpSpPr>
          <p:grpSpPr>
            <a:xfrm>
              <a:off x="4876800" y="1423988"/>
              <a:ext cx="6648450" cy="4405312"/>
              <a:chOff x="4876800" y="1423988"/>
              <a:chExt cx="6648450" cy="4405312"/>
            </a:xfrm>
          </p:grpSpPr>
          <p:sp>
            <p:nvSpPr>
              <p:cNvPr id="26" name="Rectangle 25"/>
              <p:cNvSpPr/>
              <p:nvPr/>
            </p:nvSpPr>
            <p:spPr>
              <a:xfrm>
                <a:off x="7254240" y="1423988"/>
                <a:ext cx="1127760" cy="503888"/>
              </a:xfrm>
              <a:prstGeom prst="rect">
                <a:avLst/>
              </a:prstGeom>
              <a:noFill/>
              <a:ln w="19050" cap="rnd">
                <a:solidFill>
                  <a:schemeClr val="accent1"/>
                </a:solidFill>
                <a:rou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7" name="Straight Connector 26"/>
              <p:cNvCxnSpPr/>
              <p:nvPr/>
            </p:nvCxnSpPr>
            <p:spPr>
              <a:xfrm flipH="1">
                <a:off x="4876800" y="1435894"/>
                <a:ext cx="2269332" cy="2793206"/>
              </a:xfrm>
              <a:prstGeom prst="line">
                <a:avLst/>
              </a:prstGeom>
              <a:solidFill>
                <a:schemeClr val="bg1"/>
              </a:solidFill>
              <a:ln w="19050" cap="rnd"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>
              <a:xfrm>
                <a:off x="8382000" y="1431131"/>
                <a:ext cx="3143250" cy="2807494"/>
              </a:xfrm>
              <a:prstGeom prst="line">
                <a:avLst/>
              </a:prstGeom>
              <a:solidFill>
                <a:schemeClr val="bg1"/>
              </a:solidFill>
              <a:ln w="19050" cap="rnd">
                <a:solidFill>
                  <a:schemeClr val="accen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>
              <a:xfrm>
                <a:off x="8379619" y="1926431"/>
                <a:ext cx="3107531" cy="3902869"/>
              </a:xfrm>
              <a:prstGeom prst="line">
                <a:avLst/>
              </a:prstGeom>
              <a:solidFill>
                <a:schemeClr val="bg1"/>
              </a:solidFill>
              <a:ln w="19050" cap="rnd">
                <a:solidFill>
                  <a:schemeClr val="accen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>
              <a:xfrm flipH="1">
                <a:off x="4914900" y="1929130"/>
                <a:ext cx="2232482" cy="3890645"/>
              </a:xfrm>
              <a:prstGeom prst="line">
                <a:avLst/>
              </a:prstGeom>
              <a:solidFill>
                <a:schemeClr val="bg1"/>
              </a:solidFill>
              <a:ln w="19050" cap="rnd"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51" name="Rectangle 50"/>
            <p:cNvSpPr/>
            <p:nvPr/>
          </p:nvSpPr>
          <p:spPr>
            <a:xfrm flipH="1">
              <a:off x="4619221" y="4233862"/>
              <a:ext cx="2533418" cy="1633538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 flipH="1">
              <a:off x="4831041" y="4327356"/>
              <a:ext cx="2109778" cy="144655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lvl="1" algn="ctr">
                <a:buClr>
                  <a:srgbClr val="FF0000"/>
                </a:buClr>
              </a:pPr>
              <a:r>
                <a:rPr lang="en-US" sz="2800" b="1" dirty="0">
                  <a:solidFill>
                    <a:schemeClr val="accent1"/>
                  </a:solidFill>
                  <a:ea typeface="ＭＳ Ｐゴシック" pitchFamily="34" charset="-128"/>
                </a:rPr>
                <a:t>ROXIE:</a:t>
              </a:r>
              <a:endParaRPr lang="en-US" sz="2800" b="1" dirty="0">
                <a:solidFill>
                  <a:schemeClr val="accent4"/>
                </a:solidFill>
                <a:ea typeface="ＭＳ Ｐゴシック" pitchFamily="34" charset="-128"/>
              </a:endParaRPr>
            </a:p>
            <a:p>
              <a:pPr marL="0" lvl="1" algn="ctr">
                <a:buClr>
                  <a:srgbClr val="FF0000"/>
                </a:buClr>
              </a:pPr>
              <a:r>
                <a:rPr lang="en-US" sz="2000" b="1" i="1" dirty="0">
                  <a:solidFill>
                    <a:schemeClr val="accent1"/>
                  </a:solidFill>
                  <a:ea typeface="ＭＳ Ｐゴシック" pitchFamily="34" charset="-128"/>
                </a:rPr>
                <a:t>“I want all the information on that specific fish”</a:t>
              </a:r>
            </a:p>
          </p:txBody>
        </p:sp>
        <p:sp>
          <p:nvSpPr>
            <p:cNvPr id="53" name="Rectangle 52"/>
            <p:cNvSpPr/>
            <p:nvPr/>
          </p:nvSpPr>
          <p:spPr>
            <a:xfrm flipH="1">
              <a:off x="7150100" y="4233862"/>
              <a:ext cx="4386176" cy="1633538"/>
            </a:xfrm>
            <a:prstGeom prst="rect">
              <a:avLst/>
            </a:prstGeom>
            <a:gradFill flip="none" rotWithShape="1">
              <a:gsLst>
                <a:gs pos="0">
                  <a:srgbClr val="006ECD"/>
                </a:gs>
                <a:gs pos="100000">
                  <a:srgbClr val="0080D7"/>
                </a:gs>
              </a:gsLst>
              <a:lin ang="5400000" scaled="1"/>
              <a:tileRect/>
            </a:gradFill>
            <a:ln w="19050">
              <a:solidFill>
                <a:schemeClr val="accent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54" name="Picture 53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7567526" y="3864396"/>
              <a:ext cx="3800216" cy="219145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grpSp>
          <p:nvGrpSpPr>
            <p:cNvPr id="22" name="Group 21"/>
            <p:cNvGrpSpPr/>
            <p:nvPr/>
          </p:nvGrpSpPr>
          <p:grpSpPr>
            <a:xfrm>
              <a:off x="6952287" y="4842357"/>
              <a:ext cx="409970" cy="416548"/>
              <a:chOff x="5010781" y="2932354"/>
              <a:chExt cx="457317" cy="457316"/>
            </a:xfrm>
          </p:grpSpPr>
          <p:sp>
            <p:nvSpPr>
              <p:cNvPr id="23" name="Oval 22"/>
              <p:cNvSpPr/>
              <p:nvPr/>
            </p:nvSpPr>
            <p:spPr>
              <a:xfrm rot="10800000">
                <a:off x="5010781" y="2932354"/>
                <a:ext cx="457317" cy="457316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Freeform 23"/>
              <p:cNvSpPr>
                <a:spLocks/>
              </p:cNvSpPr>
              <p:nvPr/>
            </p:nvSpPr>
            <p:spPr bwMode="auto">
              <a:xfrm>
                <a:off x="5164281" y="3022368"/>
                <a:ext cx="186902" cy="277295"/>
              </a:xfrm>
              <a:custGeom>
                <a:avLst/>
                <a:gdLst>
                  <a:gd name="T0" fmla="*/ 1935 w 1941"/>
                  <a:gd name="T1" fmla="*/ 1479 h 2877"/>
                  <a:gd name="T2" fmla="*/ 1941 w 1941"/>
                  <a:gd name="T3" fmla="*/ 1472 h 2877"/>
                  <a:gd name="T4" fmla="*/ 1895 w 1941"/>
                  <a:gd name="T5" fmla="*/ 1409 h 2877"/>
                  <a:gd name="T6" fmla="*/ 899 w 1941"/>
                  <a:gd name="T7" fmla="*/ 1 h 2877"/>
                  <a:gd name="T8" fmla="*/ 93 w 1941"/>
                  <a:gd name="T9" fmla="*/ 0 h 2877"/>
                  <a:gd name="T10" fmla="*/ 1164 w 1941"/>
                  <a:gd name="T11" fmla="*/ 1444 h 2877"/>
                  <a:gd name="T12" fmla="*/ 52 w 1941"/>
                  <a:gd name="T13" fmla="*/ 2815 h 2877"/>
                  <a:gd name="T14" fmla="*/ 0 w 1941"/>
                  <a:gd name="T15" fmla="*/ 2877 h 2877"/>
                  <a:gd name="T16" fmla="*/ 868 w 1941"/>
                  <a:gd name="T17" fmla="*/ 2877 h 2877"/>
                  <a:gd name="T18" fmla="*/ 1551 w 1941"/>
                  <a:gd name="T19" fmla="*/ 1971 h 2877"/>
                  <a:gd name="T20" fmla="*/ 1551 w 1941"/>
                  <a:gd name="T21" fmla="*/ 1971 h 2877"/>
                  <a:gd name="T22" fmla="*/ 1935 w 1941"/>
                  <a:gd name="T23" fmla="*/ 1479 h 28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941" h="2877">
                    <a:moveTo>
                      <a:pt x="1935" y="1479"/>
                    </a:moveTo>
                    <a:cubicBezTo>
                      <a:pt x="1937" y="1477"/>
                      <a:pt x="1939" y="1474"/>
                      <a:pt x="1941" y="1472"/>
                    </a:cubicBezTo>
                    <a:cubicBezTo>
                      <a:pt x="1895" y="1409"/>
                      <a:pt x="1895" y="1409"/>
                      <a:pt x="1895" y="1409"/>
                    </a:cubicBezTo>
                    <a:cubicBezTo>
                      <a:pt x="1721" y="1164"/>
                      <a:pt x="1090" y="275"/>
                      <a:pt x="899" y="1"/>
                    </a:cubicBezTo>
                    <a:cubicBezTo>
                      <a:pt x="831" y="3"/>
                      <a:pt x="199" y="6"/>
                      <a:pt x="93" y="0"/>
                    </a:cubicBezTo>
                    <a:cubicBezTo>
                      <a:pt x="272" y="233"/>
                      <a:pt x="796" y="944"/>
                      <a:pt x="1164" y="1444"/>
                    </a:cubicBezTo>
                    <a:cubicBezTo>
                      <a:pt x="712" y="2015"/>
                      <a:pt x="263" y="2569"/>
                      <a:pt x="52" y="2815"/>
                    </a:cubicBezTo>
                    <a:cubicBezTo>
                      <a:pt x="0" y="2877"/>
                      <a:pt x="0" y="2877"/>
                      <a:pt x="0" y="2877"/>
                    </a:cubicBezTo>
                    <a:cubicBezTo>
                      <a:pt x="72" y="2871"/>
                      <a:pt x="819" y="2873"/>
                      <a:pt x="868" y="2877"/>
                    </a:cubicBezTo>
                    <a:cubicBezTo>
                      <a:pt x="1021" y="2662"/>
                      <a:pt x="1269" y="2335"/>
                      <a:pt x="1551" y="1971"/>
                    </a:cubicBezTo>
                    <a:cubicBezTo>
                      <a:pt x="1551" y="1971"/>
                      <a:pt x="1551" y="1971"/>
                      <a:pt x="1551" y="1971"/>
                    </a:cubicBezTo>
                    <a:lnTo>
                      <a:pt x="1935" y="1479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83959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Scalability Profiles – Thor vs. ROXIE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HPCC Systems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306A7-A228-4E07-8D4E-C1DA2C3F3993}" type="slidenum">
              <a:rPr lang="en-US" smtClean="0"/>
              <a:pPr/>
              <a:t>7</a:t>
            </a:fld>
            <a:endParaRPr lang="en-US"/>
          </a:p>
        </p:txBody>
      </p:sp>
      <p:graphicFrame>
        <p:nvGraphicFramePr>
          <p:cNvPr id="30" name="Table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781153"/>
              </p:ext>
            </p:extLst>
          </p:nvPr>
        </p:nvGraphicFramePr>
        <p:xfrm>
          <a:off x="304800" y="1174095"/>
          <a:ext cx="11545718" cy="5303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945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916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595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/>
                        <a:t>Thor</a:t>
                      </a:r>
                    </a:p>
                  </a:txBody>
                  <a:tcPr anchor="ctr"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b="1" dirty="0"/>
                    </a:p>
                  </a:txBody>
                  <a:tcPr anchor="ctr"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/>
                        <a:t>ROXIE</a:t>
                      </a:r>
                    </a:p>
                  </a:txBody>
                  <a:tcPr anchor="ctr"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98895">
                <a:tc>
                  <a:txBody>
                    <a:bodyPr/>
                    <a:lstStyle/>
                    <a:p>
                      <a:pPr marL="285750" indent="-285750" algn="l" defTabSz="914400" rtl="0" eaLnBrk="1" latinLnBrk="0" hangingPunct="1">
                        <a:buClr>
                          <a:schemeClr val="accent4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Scales to available memory</a:t>
                      </a:r>
                    </a:p>
                    <a:p>
                      <a:pPr marL="285750" indent="-285750" algn="l" defTabSz="914400" rtl="0" eaLnBrk="1" latinLnBrk="0" hangingPunct="1">
                        <a:buClr>
                          <a:schemeClr val="accent4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Spills to disk as needed</a:t>
                      </a:r>
                    </a:p>
                    <a:p>
                      <a:pPr marL="285750" indent="-285750" algn="l" defTabSz="914400" rtl="0" eaLnBrk="1" latinLnBrk="0" hangingPunct="1">
                        <a:buClr>
                          <a:schemeClr val="accent4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Optimal architecture minimizes disk spills</a:t>
                      </a:r>
                    </a:p>
                  </a:txBody>
                  <a:tcPr marT="137160" marB="182880"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/>
                    </a:p>
                  </a:txBody>
                  <a:tcPr marT="137160" marB="182880"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algn="l" defTabSz="914400" rtl="0" eaLnBrk="1" latinLnBrk="0" hangingPunct="1">
                        <a:buClr>
                          <a:schemeClr val="accent1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Scales to available memory</a:t>
                      </a:r>
                    </a:p>
                    <a:p>
                      <a:pPr marL="285750" indent="-285750" algn="l" defTabSz="914400" rtl="0" eaLnBrk="1" latinLnBrk="0" hangingPunct="1">
                        <a:buClr>
                          <a:schemeClr val="accent1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Can run in a memory only model if required</a:t>
                      </a:r>
                    </a:p>
                  </a:txBody>
                  <a:tcPr marT="137160" marB="182880"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98895">
                <a:tc>
                  <a:txBody>
                    <a:bodyPr/>
                    <a:lstStyle/>
                    <a:p>
                      <a:pPr marL="285750" indent="-285750" algn="l" defTabSz="914400" rtl="0" eaLnBrk="1" latinLnBrk="0" hangingPunct="1">
                        <a:buClr>
                          <a:schemeClr val="accent4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CPU intensive</a:t>
                      </a:r>
                    </a:p>
                    <a:p>
                      <a:pPr marL="285750" indent="-285750" algn="l" defTabSz="914400" rtl="0" eaLnBrk="1" latinLnBrk="0" hangingPunct="1">
                        <a:buClr>
                          <a:schemeClr val="accent4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Maximize available CPU cores by optimal slave node configuration</a:t>
                      </a:r>
                    </a:p>
                  </a:txBody>
                  <a:tcPr marT="137160" marB="182880">
                    <a:lnT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/>
                    </a:p>
                  </a:txBody>
                  <a:tcPr marT="137160" marB="182880">
                    <a:lnT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algn="l" defTabSz="914400" rtl="0" eaLnBrk="1" latinLnBrk="0" hangingPunct="1">
                        <a:buClr>
                          <a:schemeClr val="accent1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Not typically CPU intensive, but complex processing can be performed as needed because of ECLs power</a:t>
                      </a:r>
                    </a:p>
                  </a:txBody>
                  <a:tcPr marT="137160" marB="182880">
                    <a:lnT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98895">
                <a:tc>
                  <a:txBody>
                    <a:bodyPr/>
                    <a:lstStyle/>
                    <a:p>
                      <a:pPr marL="285750" indent="-285750" algn="l" defTabSz="914400" rtl="0" eaLnBrk="1" latinLnBrk="0" hangingPunct="1">
                        <a:buClr>
                          <a:schemeClr val="accent4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Sequential reads and writes</a:t>
                      </a:r>
                    </a:p>
                    <a:p>
                      <a:pPr marL="285750" indent="-285750" algn="l" defTabSz="914400" rtl="0" eaLnBrk="1" latinLnBrk="0" hangingPunct="1">
                        <a:buClr>
                          <a:schemeClr val="accent4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Not heavily IO bound</a:t>
                      </a:r>
                    </a:p>
                    <a:p>
                      <a:pPr marL="285750" indent="-285750" algn="l" defTabSz="914400" rtl="0" eaLnBrk="1" latinLnBrk="0" hangingPunct="1">
                        <a:buClr>
                          <a:schemeClr val="accent4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SAS drives are typical</a:t>
                      </a:r>
                    </a:p>
                    <a:p>
                      <a:pPr marL="285750" indent="-285750" algn="l" defTabSz="914400" rtl="0" eaLnBrk="1" latinLnBrk="0" hangingPunct="1">
                        <a:buClr>
                          <a:schemeClr val="accent4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Disk spills occur as needed</a:t>
                      </a:r>
                    </a:p>
                  </a:txBody>
                  <a:tcPr marT="137160" marB="182880">
                    <a:lnT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/>
                    </a:p>
                  </a:txBody>
                  <a:tcPr marT="137160" marB="182880">
                    <a:lnT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algn="l" defTabSz="914400" rtl="0" eaLnBrk="1" latinLnBrk="0" hangingPunct="1">
                        <a:buClr>
                          <a:schemeClr val="accent1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Random disk read</a:t>
                      </a:r>
                    </a:p>
                    <a:p>
                      <a:pPr marL="285750" indent="-285750" algn="l" defTabSz="914400" rtl="0" eaLnBrk="1" latinLnBrk="0" hangingPunct="1">
                        <a:buClr>
                          <a:schemeClr val="accent1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Heavily IO bound</a:t>
                      </a:r>
                    </a:p>
                    <a:p>
                      <a:pPr marL="285750" indent="-285750" algn="l" defTabSz="914400" rtl="0" eaLnBrk="1" latinLnBrk="0" hangingPunct="1">
                        <a:buClr>
                          <a:schemeClr val="accent1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SSD provide the best performance</a:t>
                      </a:r>
                    </a:p>
                  </a:txBody>
                  <a:tcPr marT="137160" marB="182880">
                    <a:lnT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98895">
                <a:tc>
                  <a:txBody>
                    <a:bodyPr/>
                    <a:lstStyle/>
                    <a:p>
                      <a:pPr marL="285750" indent="-285750" algn="l" defTabSz="914400" rtl="0" eaLnBrk="1" latinLnBrk="0" hangingPunct="1">
                        <a:buClr>
                          <a:schemeClr val="accent4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Network bandwidth matters only when processing jobs that exchange a lot of data between nodes</a:t>
                      </a:r>
                    </a:p>
                  </a:txBody>
                  <a:tcPr marT="137160" marB="182880">
                    <a:lnT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/>
                    </a:p>
                  </a:txBody>
                  <a:tcPr marT="137160" marB="182880">
                    <a:lnT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algn="l" defTabSz="914400" rtl="0" eaLnBrk="1" latinLnBrk="0" hangingPunct="1">
                        <a:buClr>
                          <a:schemeClr val="accent1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Network bandwidth is required for fulfilling several requests as well as exchange of data between nodes</a:t>
                      </a:r>
                    </a:p>
                  </a:txBody>
                  <a:tcPr marT="137160" marB="182880">
                    <a:lnT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5549339" y="1638339"/>
            <a:ext cx="10939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spc="120" dirty="0"/>
              <a:t>MEMORY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384807" y="2802284"/>
            <a:ext cx="14230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spc="120" dirty="0"/>
              <a:t>PROCESSING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776036" y="3965035"/>
            <a:ext cx="6405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spc="120" dirty="0"/>
              <a:t>DISK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507341" y="5402580"/>
            <a:ext cx="11779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spc="120" dirty="0"/>
              <a:t>NETWORK</a:t>
            </a:r>
          </a:p>
        </p:txBody>
      </p:sp>
      <p:grpSp>
        <p:nvGrpSpPr>
          <p:cNvPr id="34" name="Group 99"/>
          <p:cNvGrpSpPr>
            <a:grpSpLocks noChangeAspect="1"/>
          </p:cNvGrpSpPr>
          <p:nvPr/>
        </p:nvGrpSpPr>
        <p:grpSpPr bwMode="auto">
          <a:xfrm>
            <a:off x="5762435" y="3134679"/>
            <a:ext cx="674858" cy="674858"/>
            <a:chOff x="3744" y="-799"/>
            <a:chExt cx="576" cy="576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35" name="Freeform 100"/>
            <p:cNvSpPr>
              <a:spLocks noEditPoints="1"/>
            </p:cNvSpPr>
            <p:nvPr/>
          </p:nvSpPr>
          <p:spPr bwMode="auto">
            <a:xfrm>
              <a:off x="3744" y="-799"/>
              <a:ext cx="576" cy="576"/>
            </a:xfrm>
            <a:custGeom>
              <a:avLst/>
              <a:gdLst>
                <a:gd name="T0" fmla="*/ 2170 w 2170"/>
                <a:gd name="T1" fmla="*/ 342 h 2170"/>
                <a:gd name="T2" fmla="*/ 2033 w 2170"/>
                <a:gd name="T3" fmla="*/ 276 h 2170"/>
                <a:gd name="T4" fmla="*/ 1856 w 2170"/>
                <a:gd name="T5" fmla="*/ 28 h 2170"/>
                <a:gd name="T6" fmla="*/ 1659 w 2170"/>
                <a:gd name="T7" fmla="*/ 28 h 2170"/>
                <a:gd name="T8" fmla="*/ 1519 w 2170"/>
                <a:gd name="T9" fmla="*/ 28 h 2170"/>
                <a:gd name="T10" fmla="*/ 1323 w 2170"/>
                <a:gd name="T11" fmla="*/ 28 h 2170"/>
                <a:gd name="T12" fmla="*/ 1183 w 2170"/>
                <a:gd name="T13" fmla="*/ 28 h 2170"/>
                <a:gd name="T14" fmla="*/ 986 w 2170"/>
                <a:gd name="T15" fmla="*/ 28 h 2170"/>
                <a:gd name="T16" fmla="*/ 847 w 2170"/>
                <a:gd name="T17" fmla="*/ 28 h 2170"/>
                <a:gd name="T18" fmla="*/ 650 w 2170"/>
                <a:gd name="T19" fmla="*/ 28 h 2170"/>
                <a:gd name="T20" fmla="*/ 511 w 2170"/>
                <a:gd name="T21" fmla="*/ 28 h 2170"/>
                <a:gd name="T22" fmla="*/ 314 w 2170"/>
                <a:gd name="T23" fmla="*/ 28 h 2170"/>
                <a:gd name="T24" fmla="*/ 137 w 2170"/>
                <a:gd name="T25" fmla="*/ 276 h 2170"/>
                <a:gd name="T26" fmla="*/ 0 w 2170"/>
                <a:gd name="T27" fmla="*/ 342 h 2170"/>
                <a:gd name="T28" fmla="*/ 137 w 2170"/>
                <a:gd name="T29" fmla="*/ 511 h 2170"/>
                <a:gd name="T30" fmla="*/ 0 w 2170"/>
                <a:gd name="T31" fmla="*/ 678 h 2170"/>
                <a:gd name="T32" fmla="*/ 137 w 2170"/>
                <a:gd name="T33" fmla="*/ 847 h 2170"/>
                <a:gd name="T34" fmla="*/ 0 w 2170"/>
                <a:gd name="T35" fmla="*/ 1014 h 2170"/>
                <a:gd name="T36" fmla="*/ 137 w 2170"/>
                <a:gd name="T37" fmla="*/ 1184 h 2170"/>
                <a:gd name="T38" fmla="*/ 0 w 2170"/>
                <a:gd name="T39" fmla="*/ 1351 h 2170"/>
                <a:gd name="T40" fmla="*/ 137 w 2170"/>
                <a:gd name="T41" fmla="*/ 1520 h 2170"/>
                <a:gd name="T42" fmla="*/ 0 w 2170"/>
                <a:gd name="T43" fmla="*/ 1687 h 2170"/>
                <a:gd name="T44" fmla="*/ 137 w 2170"/>
                <a:gd name="T45" fmla="*/ 1856 h 2170"/>
                <a:gd name="T46" fmla="*/ 314 w 2170"/>
                <a:gd name="T47" fmla="*/ 2033 h 2170"/>
                <a:gd name="T48" fmla="*/ 483 w 2170"/>
                <a:gd name="T49" fmla="*/ 2170 h 2170"/>
                <a:gd name="T50" fmla="*/ 650 w 2170"/>
                <a:gd name="T51" fmla="*/ 2033 h 2170"/>
                <a:gd name="T52" fmla="*/ 819 w 2170"/>
                <a:gd name="T53" fmla="*/ 2170 h 2170"/>
                <a:gd name="T54" fmla="*/ 986 w 2170"/>
                <a:gd name="T55" fmla="*/ 2033 h 2170"/>
                <a:gd name="T56" fmla="*/ 1156 w 2170"/>
                <a:gd name="T57" fmla="*/ 2170 h 2170"/>
                <a:gd name="T58" fmla="*/ 1323 w 2170"/>
                <a:gd name="T59" fmla="*/ 2033 h 2170"/>
                <a:gd name="T60" fmla="*/ 1492 w 2170"/>
                <a:gd name="T61" fmla="*/ 2170 h 2170"/>
                <a:gd name="T62" fmla="*/ 1659 w 2170"/>
                <a:gd name="T63" fmla="*/ 2033 h 2170"/>
                <a:gd name="T64" fmla="*/ 1828 w 2170"/>
                <a:gd name="T65" fmla="*/ 2170 h 2170"/>
                <a:gd name="T66" fmla="*/ 1893 w 2170"/>
                <a:gd name="T67" fmla="*/ 2033 h 2170"/>
                <a:gd name="T68" fmla="*/ 2142 w 2170"/>
                <a:gd name="T69" fmla="*/ 1856 h 2170"/>
                <a:gd name="T70" fmla="*/ 2142 w 2170"/>
                <a:gd name="T71" fmla="*/ 1659 h 2170"/>
                <a:gd name="T72" fmla="*/ 2142 w 2170"/>
                <a:gd name="T73" fmla="*/ 1520 h 2170"/>
                <a:gd name="T74" fmla="*/ 2142 w 2170"/>
                <a:gd name="T75" fmla="*/ 1323 h 2170"/>
                <a:gd name="T76" fmla="*/ 2142 w 2170"/>
                <a:gd name="T77" fmla="*/ 1184 h 2170"/>
                <a:gd name="T78" fmla="*/ 2142 w 2170"/>
                <a:gd name="T79" fmla="*/ 987 h 2170"/>
                <a:gd name="T80" fmla="*/ 2142 w 2170"/>
                <a:gd name="T81" fmla="*/ 847 h 2170"/>
                <a:gd name="T82" fmla="*/ 2142 w 2170"/>
                <a:gd name="T83" fmla="*/ 650 h 2170"/>
                <a:gd name="T84" fmla="*/ 2142 w 2170"/>
                <a:gd name="T85" fmla="*/ 511 h 2170"/>
                <a:gd name="T86" fmla="*/ 375 w 2170"/>
                <a:gd name="T87" fmla="*/ 375 h 2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170" h="2170">
                  <a:moveTo>
                    <a:pt x="2142" y="511"/>
                  </a:moveTo>
                  <a:cubicBezTo>
                    <a:pt x="2158" y="511"/>
                    <a:pt x="2170" y="499"/>
                    <a:pt x="2170" y="483"/>
                  </a:cubicBezTo>
                  <a:cubicBezTo>
                    <a:pt x="2170" y="342"/>
                    <a:pt x="2170" y="342"/>
                    <a:pt x="2170" y="342"/>
                  </a:cubicBezTo>
                  <a:cubicBezTo>
                    <a:pt x="2170" y="327"/>
                    <a:pt x="2158" y="314"/>
                    <a:pt x="2142" y="314"/>
                  </a:cubicBezTo>
                  <a:cubicBezTo>
                    <a:pt x="2033" y="314"/>
                    <a:pt x="2033" y="314"/>
                    <a:pt x="2033" y="314"/>
                  </a:cubicBezTo>
                  <a:cubicBezTo>
                    <a:pt x="2033" y="276"/>
                    <a:pt x="2033" y="276"/>
                    <a:pt x="2033" y="276"/>
                  </a:cubicBezTo>
                  <a:cubicBezTo>
                    <a:pt x="2033" y="200"/>
                    <a:pt x="1970" y="137"/>
                    <a:pt x="1893" y="137"/>
                  </a:cubicBezTo>
                  <a:cubicBezTo>
                    <a:pt x="1856" y="137"/>
                    <a:pt x="1856" y="137"/>
                    <a:pt x="1856" y="137"/>
                  </a:cubicBezTo>
                  <a:cubicBezTo>
                    <a:pt x="1856" y="28"/>
                    <a:pt x="1856" y="28"/>
                    <a:pt x="1856" y="28"/>
                  </a:cubicBezTo>
                  <a:cubicBezTo>
                    <a:pt x="1856" y="12"/>
                    <a:pt x="1843" y="0"/>
                    <a:pt x="1828" y="0"/>
                  </a:cubicBezTo>
                  <a:cubicBezTo>
                    <a:pt x="1687" y="0"/>
                    <a:pt x="1687" y="0"/>
                    <a:pt x="1687" y="0"/>
                  </a:cubicBezTo>
                  <a:cubicBezTo>
                    <a:pt x="1671" y="0"/>
                    <a:pt x="1659" y="12"/>
                    <a:pt x="1659" y="28"/>
                  </a:cubicBezTo>
                  <a:cubicBezTo>
                    <a:pt x="1659" y="137"/>
                    <a:pt x="1659" y="137"/>
                    <a:pt x="1659" y="137"/>
                  </a:cubicBezTo>
                  <a:cubicBezTo>
                    <a:pt x="1519" y="137"/>
                    <a:pt x="1519" y="137"/>
                    <a:pt x="1519" y="137"/>
                  </a:cubicBezTo>
                  <a:cubicBezTo>
                    <a:pt x="1519" y="28"/>
                    <a:pt x="1519" y="28"/>
                    <a:pt x="1519" y="28"/>
                  </a:cubicBezTo>
                  <a:cubicBezTo>
                    <a:pt x="1519" y="12"/>
                    <a:pt x="1507" y="0"/>
                    <a:pt x="1492" y="0"/>
                  </a:cubicBezTo>
                  <a:cubicBezTo>
                    <a:pt x="1350" y="0"/>
                    <a:pt x="1350" y="0"/>
                    <a:pt x="1350" y="0"/>
                  </a:cubicBezTo>
                  <a:cubicBezTo>
                    <a:pt x="1335" y="0"/>
                    <a:pt x="1323" y="12"/>
                    <a:pt x="1323" y="28"/>
                  </a:cubicBezTo>
                  <a:cubicBezTo>
                    <a:pt x="1323" y="137"/>
                    <a:pt x="1323" y="137"/>
                    <a:pt x="1323" y="137"/>
                  </a:cubicBezTo>
                  <a:cubicBezTo>
                    <a:pt x="1183" y="137"/>
                    <a:pt x="1183" y="137"/>
                    <a:pt x="1183" y="137"/>
                  </a:cubicBezTo>
                  <a:cubicBezTo>
                    <a:pt x="1183" y="28"/>
                    <a:pt x="1183" y="28"/>
                    <a:pt x="1183" y="28"/>
                  </a:cubicBezTo>
                  <a:cubicBezTo>
                    <a:pt x="1183" y="12"/>
                    <a:pt x="1171" y="0"/>
                    <a:pt x="1156" y="0"/>
                  </a:cubicBezTo>
                  <a:cubicBezTo>
                    <a:pt x="1014" y="0"/>
                    <a:pt x="1014" y="0"/>
                    <a:pt x="1014" y="0"/>
                  </a:cubicBezTo>
                  <a:cubicBezTo>
                    <a:pt x="999" y="0"/>
                    <a:pt x="986" y="12"/>
                    <a:pt x="986" y="28"/>
                  </a:cubicBezTo>
                  <a:cubicBezTo>
                    <a:pt x="986" y="137"/>
                    <a:pt x="986" y="137"/>
                    <a:pt x="986" y="137"/>
                  </a:cubicBezTo>
                  <a:cubicBezTo>
                    <a:pt x="847" y="137"/>
                    <a:pt x="847" y="137"/>
                    <a:pt x="847" y="137"/>
                  </a:cubicBezTo>
                  <a:cubicBezTo>
                    <a:pt x="847" y="28"/>
                    <a:pt x="847" y="28"/>
                    <a:pt x="847" y="28"/>
                  </a:cubicBezTo>
                  <a:cubicBezTo>
                    <a:pt x="847" y="12"/>
                    <a:pt x="835" y="0"/>
                    <a:pt x="819" y="0"/>
                  </a:cubicBezTo>
                  <a:cubicBezTo>
                    <a:pt x="678" y="0"/>
                    <a:pt x="678" y="0"/>
                    <a:pt x="678" y="0"/>
                  </a:cubicBezTo>
                  <a:cubicBezTo>
                    <a:pt x="663" y="0"/>
                    <a:pt x="650" y="12"/>
                    <a:pt x="650" y="28"/>
                  </a:cubicBezTo>
                  <a:cubicBezTo>
                    <a:pt x="650" y="137"/>
                    <a:pt x="650" y="137"/>
                    <a:pt x="650" y="137"/>
                  </a:cubicBezTo>
                  <a:cubicBezTo>
                    <a:pt x="511" y="137"/>
                    <a:pt x="511" y="137"/>
                    <a:pt x="511" y="137"/>
                  </a:cubicBezTo>
                  <a:cubicBezTo>
                    <a:pt x="511" y="28"/>
                    <a:pt x="511" y="28"/>
                    <a:pt x="511" y="28"/>
                  </a:cubicBezTo>
                  <a:cubicBezTo>
                    <a:pt x="511" y="12"/>
                    <a:pt x="498" y="0"/>
                    <a:pt x="483" y="0"/>
                  </a:cubicBezTo>
                  <a:cubicBezTo>
                    <a:pt x="342" y="0"/>
                    <a:pt x="342" y="0"/>
                    <a:pt x="342" y="0"/>
                  </a:cubicBezTo>
                  <a:cubicBezTo>
                    <a:pt x="327" y="0"/>
                    <a:pt x="314" y="12"/>
                    <a:pt x="314" y="28"/>
                  </a:cubicBezTo>
                  <a:cubicBezTo>
                    <a:pt x="314" y="137"/>
                    <a:pt x="314" y="137"/>
                    <a:pt x="314" y="137"/>
                  </a:cubicBezTo>
                  <a:cubicBezTo>
                    <a:pt x="276" y="137"/>
                    <a:pt x="276" y="137"/>
                    <a:pt x="276" y="137"/>
                  </a:cubicBezTo>
                  <a:cubicBezTo>
                    <a:pt x="200" y="137"/>
                    <a:pt x="137" y="200"/>
                    <a:pt x="137" y="276"/>
                  </a:cubicBezTo>
                  <a:cubicBezTo>
                    <a:pt x="137" y="314"/>
                    <a:pt x="137" y="314"/>
                    <a:pt x="137" y="314"/>
                  </a:cubicBezTo>
                  <a:cubicBezTo>
                    <a:pt x="27" y="314"/>
                    <a:pt x="27" y="314"/>
                    <a:pt x="27" y="314"/>
                  </a:cubicBezTo>
                  <a:cubicBezTo>
                    <a:pt x="12" y="314"/>
                    <a:pt x="0" y="327"/>
                    <a:pt x="0" y="342"/>
                  </a:cubicBezTo>
                  <a:cubicBezTo>
                    <a:pt x="0" y="483"/>
                    <a:pt x="0" y="483"/>
                    <a:pt x="0" y="483"/>
                  </a:cubicBezTo>
                  <a:cubicBezTo>
                    <a:pt x="0" y="499"/>
                    <a:pt x="12" y="511"/>
                    <a:pt x="27" y="511"/>
                  </a:cubicBezTo>
                  <a:cubicBezTo>
                    <a:pt x="137" y="511"/>
                    <a:pt x="137" y="511"/>
                    <a:pt x="137" y="511"/>
                  </a:cubicBezTo>
                  <a:cubicBezTo>
                    <a:pt x="137" y="650"/>
                    <a:pt x="137" y="650"/>
                    <a:pt x="137" y="650"/>
                  </a:cubicBezTo>
                  <a:cubicBezTo>
                    <a:pt x="27" y="650"/>
                    <a:pt x="27" y="650"/>
                    <a:pt x="27" y="650"/>
                  </a:cubicBezTo>
                  <a:cubicBezTo>
                    <a:pt x="12" y="650"/>
                    <a:pt x="0" y="663"/>
                    <a:pt x="0" y="678"/>
                  </a:cubicBezTo>
                  <a:cubicBezTo>
                    <a:pt x="0" y="819"/>
                    <a:pt x="0" y="819"/>
                    <a:pt x="0" y="819"/>
                  </a:cubicBezTo>
                  <a:cubicBezTo>
                    <a:pt x="0" y="835"/>
                    <a:pt x="12" y="847"/>
                    <a:pt x="27" y="847"/>
                  </a:cubicBezTo>
                  <a:cubicBezTo>
                    <a:pt x="137" y="847"/>
                    <a:pt x="137" y="847"/>
                    <a:pt x="137" y="847"/>
                  </a:cubicBezTo>
                  <a:cubicBezTo>
                    <a:pt x="137" y="987"/>
                    <a:pt x="137" y="987"/>
                    <a:pt x="137" y="987"/>
                  </a:cubicBezTo>
                  <a:cubicBezTo>
                    <a:pt x="27" y="987"/>
                    <a:pt x="27" y="987"/>
                    <a:pt x="27" y="987"/>
                  </a:cubicBezTo>
                  <a:cubicBezTo>
                    <a:pt x="12" y="987"/>
                    <a:pt x="0" y="999"/>
                    <a:pt x="0" y="1014"/>
                  </a:cubicBezTo>
                  <a:cubicBezTo>
                    <a:pt x="0" y="1156"/>
                    <a:pt x="0" y="1156"/>
                    <a:pt x="0" y="1156"/>
                  </a:cubicBezTo>
                  <a:cubicBezTo>
                    <a:pt x="0" y="1171"/>
                    <a:pt x="12" y="1184"/>
                    <a:pt x="27" y="1184"/>
                  </a:cubicBezTo>
                  <a:cubicBezTo>
                    <a:pt x="137" y="1184"/>
                    <a:pt x="137" y="1184"/>
                    <a:pt x="137" y="1184"/>
                  </a:cubicBezTo>
                  <a:cubicBezTo>
                    <a:pt x="137" y="1323"/>
                    <a:pt x="137" y="1323"/>
                    <a:pt x="137" y="1323"/>
                  </a:cubicBezTo>
                  <a:cubicBezTo>
                    <a:pt x="27" y="1323"/>
                    <a:pt x="27" y="1323"/>
                    <a:pt x="27" y="1323"/>
                  </a:cubicBezTo>
                  <a:cubicBezTo>
                    <a:pt x="12" y="1323"/>
                    <a:pt x="0" y="1335"/>
                    <a:pt x="0" y="1351"/>
                  </a:cubicBezTo>
                  <a:cubicBezTo>
                    <a:pt x="0" y="1492"/>
                    <a:pt x="0" y="1492"/>
                    <a:pt x="0" y="1492"/>
                  </a:cubicBezTo>
                  <a:cubicBezTo>
                    <a:pt x="0" y="1507"/>
                    <a:pt x="12" y="1520"/>
                    <a:pt x="27" y="1520"/>
                  </a:cubicBezTo>
                  <a:cubicBezTo>
                    <a:pt x="137" y="1520"/>
                    <a:pt x="137" y="1520"/>
                    <a:pt x="137" y="1520"/>
                  </a:cubicBezTo>
                  <a:cubicBezTo>
                    <a:pt x="137" y="1659"/>
                    <a:pt x="137" y="1659"/>
                    <a:pt x="137" y="1659"/>
                  </a:cubicBezTo>
                  <a:cubicBezTo>
                    <a:pt x="27" y="1659"/>
                    <a:pt x="27" y="1659"/>
                    <a:pt x="27" y="1659"/>
                  </a:cubicBezTo>
                  <a:cubicBezTo>
                    <a:pt x="12" y="1659"/>
                    <a:pt x="0" y="1671"/>
                    <a:pt x="0" y="1687"/>
                  </a:cubicBezTo>
                  <a:cubicBezTo>
                    <a:pt x="0" y="1828"/>
                    <a:pt x="0" y="1828"/>
                    <a:pt x="0" y="1828"/>
                  </a:cubicBezTo>
                  <a:cubicBezTo>
                    <a:pt x="0" y="1843"/>
                    <a:pt x="12" y="1856"/>
                    <a:pt x="27" y="1856"/>
                  </a:cubicBezTo>
                  <a:cubicBezTo>
                    <a:pt x="137" y="1856"/>
                    <a:pt x="137" y="1856"/>
                    <a:pt x="137" y="1856"/>
                  </a:cubicBezTo>
                  <a:cubicBezTo>
                    <a:pt x="137" y="1893"/>
                    <a:pt x="137" y="1893"/>
                    <a:pt x="137" y="1893"/>
                  </a:cubicBezTo>
                  <a:cubicBezTo>
                    <a:pt x="137" y="1970"/>
                    <a:pt x="200" y="2033"/>
                    <a:pt x="276" y="2033"/>
                  </a:cubicBezTo>
                  <a:cubicBezTo>
                    <a:pt x="314" y="2033"/>
                    <a:pt x="314" y="2033"/>
                    <a:pt x="314" y="2033"/>
                  </a:cubicBezTo>
                  <a:cubicBezTo>
                    <a:pt x="314" y="2142"/>
                    <a:pt x="314" y="2142"/>
                    <a:pt x="314" y="2142"/>
                  </a:cubicBezTo>
                  <a:cubicBezTo>
                    <a:pt x="314" y="2158"/>
                    <a:pt x="327" y="2170"/>
                    <a:pt x="342" y="2170"/>
                  </a:cubicBezTo>
                  <a:cubicBezTo>
                    <a:pt x="483" y="2170"/>
                    <a:pt x="483" y="2170"/>
                    <a:pt x="483" y="2170"/>
                  </a:cubicBezTo>
                  <a:cubicBezTo>
                    <a:pt x="498" y="2170"/>
                    <a:pt x="511" y="2158"/>
                    <a:pt x="511" y="2142"/>
                  </a:cubicBezTo>
                  <a:cubicBezTo>
                    <a:pt x="511" y="2033"/>
                    <a:pt x="511" y="2033"/>
                    <a:pt x="511" y="2033"/>
                  </a:cubicBezTo>
                  <a:cubicBezTo>
                    <a:pt x="650" y="2033"/>
                    <a:pt x="650" y="2033"/>
                    <a:pt x="650" y="2033"/>
                  </a:cubicBezTo>
                  <a:cubicBezTo>
                    <a:pt x="650" y="2142"/>
                    <a:pt x="650" y="2142"/>
                    <a:pt x="650" y="2142"/>
                  </a:cubicBezTo>
                  <a:cubicBezTo>
                    <a:pt x="650" y="2158"/>
                    <a:pt x="663" y="2170"/>
                    <a:pt x="678" y="2170"/>
                  </a:cubicBezTo>
                  <a:cubicBezTo>
                    <a:pt x="819" y="2170"/>
                    <a:pt x="819" y="2170"/>
                    <a:pt x="819" y="2170"/>
                  </a:cubicBezTo>
                  <a:cubicBezTo>
                    <a:pt x="835" y="2170"/>
                    <a:pt x="847" y="2158"/>
                    <a:pt x="847" y="2142"/>
                  </a:cubicBezTo>
                  <a:cubicBezTo>
                    <a:pt x="847" y="2033"/>
                    <a:pt x="847" y="2033"/>
                    <a:pt x="847" y="2033"/>
                  </a:cubicBezTo>
                  <a:cubicBezTo>
                    <a:pt x="986" y="2033"/>
                    <a:pt x="986" y="2033"/>
                    <a:pt x="986" y="2033"/>
                  </a:cubicBezTo>
                  <a:cubicBezTo>
                    <a:pt x="986" y="2142"/>
                    <a:pt x="986" y="2142"/>
                    <a:pt x="986" y="2142"/>
                  </a:cubicBezTo>
                  <a:cubicBezTo>
                    <a:pt x="986" y="2158"/>
                    <a:pt x="999" y="2170"/>
                    <a:pt x="1014" y="2170"/>
                  </a:cubicBezTo>
                  <a:cubicBezTo>
                    <a:pt x="1156" y="2170"/>
                    <a:pt x="1156" y="2170"/>
                    <a:pt x="1156" y="2170"/>
                  </a:cubicBezTo>
                  <a:cubicBezTo>
                    <a:pt x="1171" y="2170"/>
                    <a:pt x="1183" y="2158"/>
                    <a:pt x="1183" y="2142"/>
                  </a:cubicBezTo>
                  <a:cubicBezTo>
                    <a:pt x="1183" y="2033"/>
                    <a:pt x="1183" y="2033"/>
                    <a:pt x="1183" y="2033"/>
                  </a:cubicBezTo>
                  <a:cubicBezTo>
                    <a:pt x="1323" y="2033"/>
                    <a:pt x="1323" y="2033"/>
                    <a:pt x="1323" y="2033"/>
                  </a:cubicBezTo>
                  <a:cubicBezTo>
                    <a:pt x="1323" y="2142"/>
                    <a:pt x="1323" y="2142"/>
                    <a:pt x="1323" y="2142"/>
                  </a:cubicBezTo>
                  <a:cubicBezTo>
                    <a:pt x="1323" y="2158"/>
                    <a:pt x="1335" y="2170"/>
                    <a:pt x="1350" y="2170"/>
                  </a:cubicBezTo>
                  <a:cubicBezTo>
                    <a:pt x="1492" y="2170"/>
                    <a:pt x="1492" y="2170"/>
                    <a:pt x="1492" y="2170"/>
                  </a:cubicBezTo>
                  <a:cubicBezTo>
                    <a:pt x="1507" y="2170"/>
                    <a:pt x="1519" y="2158"/>
                    <a:pt x="1519" y="2142"/>
                  </a:cubicBezTo>
                  <a:cubicBezTo>
                    <a:pt x="1519" y="2033"/>
                    <a:pt x="1519" y="2033"/>
                    <a:pt x="1519" y="2033"/>
                  </a:cubicBezTo>
                  <a:cubicBezTo>
                    <a:pt x="1659" y="2033"/>
                    <a:pt x="1659" y="2033"/>
                    <a:pt x="1659" y="2033"/>
                  </a:cubicBezTo>
                  <a:cubicBezTo>
                    <a:pt x="1659" y="2142"/>
                    <a:pt x="1659" y="2142"/>
                    <a:pt x="1659" y="2142"/>
                  </a:cubicBezTo>
                  <a:cubicBezTo>
                    <a:pt x="1659" y="2158"/>
                    <a:pt x="1671" y="2170"/>
                    <a:pt x="1687" y="2170"/>
                  </a:cubicBezTo>
                  <a:cubicBezTo>
                    <a:pt x="1828" y="2170"/>
                    <a:pt x="1828" y="2170"/>
                    <a:pt x="1828" y="2170"/>
                  </a:cubicBezTo>
                  <a:cubicBezTo>
                    <a:pt x="1843" y="2170"/>
                    <a:pt x="1856" y="2158"/>
                    <a:pt x="1856" y="2142"/>
                  </a:cubicBezTo>
                  <a:cubicBezTo>
                    <a:pt x="1856" y="2033"/>
                    <a:pt x="1856" y="2033"/>
                    <a:pt x="1856" y="2033"/>
                  </a:cubicBezTo>
                  <a:cubicBezTo>
                    <a:pt x="1893" y="2033"/>
                    <a:pt x="1893" y="2033"/>
                    <a:pt x="1893" y="2033"/>
                  </a:cubicBezTo>
                  <a:cubicBezTo>
                    <a:pt x="1970" y="2033"/>
                    <a:pt x="2033" y="1970"/>
                    <a:pt x="2033" y="1893"/>
                  </a:cubicBezTo>
                  <a:cubicBezTo>
                    <a:pt x="2033" y="1856"/>
                    <a:pt x="2033" y="1856"/>
                    <a:pt x="2033" y="1856"/>
                  </a:cubicBezTo>
                  <a:cubicBezTo>
                    <a:pt x="2142" y="1856"/>
                    <a:pt x="2142" y="1856"/>
                    <a:pt x="2142" y="1856"/>
                  </a:cubicBezTo>
                  <a:cubicBezTo>
                    <a:pt x="2158" y="1856"/>
                    <a:pt x="2170" y="1843"/>
                    <a:pt x="2170" y="1828"/>
                  </a:cubicBezTo>
                  <a:cubicBezTo>
                    <a:pt x="2170" y="1687"/>
                    <a:pt x="2170" y="1687"/>
                    <a:pt x="2170" y="1687"/>
                  </a:cubicBezTo>
                  <a:cubicBezTo>
                    <a:pt x="2170" y="1671"/>
                    <a:pt x="2158" y="1659"/>
                    <a:pt x="2142" y="1659"/>
                  </a:cubicBezTo>
                  <a:cubicBezTo>
                    <a:pt x="2033" y="1659"/>
                    <a:pt x="2033" y="1659"/>
                    <a:pt x="2033" y="1659"/>
                  </a:cubicBezTo>
                  <a:cubicBezTo>
                    <a:pt x="2033" y="1520"/>
                    <a:pt x="2033" y="1520"/>
                    <a:pt x="2033" y="1520"/>
                  </a:cubicBezTo>
                  <a:cubicBezTo>
                    <a:pt x="2142" y="1520"/>
                    <a:pt x="2142" y="1520"/>
                    <a:pt x="2142" y="1520"/>
                  </a:cubicBezTo>
                  <a:cubicBezTo>
                    <a:pt x="2158" y="1520"/>
                    <a:pt x="2170" y="1507"/>
                    <a:pt x="2170" y="1492"/>
                  </a:cubicBezTo>
                  <a:cubicBezTo>
                    <a:pt x="2170" y="1351"/>
                    <a:pt x="2170" y="1351"/>
                    <a:pt x="2170" y="1351"/>
                  </a:cubicBezTo>
                  <a:cubicBezTo>
                    <a:pt x="2170" y="1335"/>
                    <a:pt x="2158" y="1323"/>
                    <a:pt x="2142" y="1323"/>
                  </a:cubicBezTo>
                  <a:cubicBezTo>
                    <a:pt x="2033" y="1323"/>
                    <a:pt x="2033" y="1323"/>
                    <a:pt x="2033" y="1323"/>
                  </a:cubicBezTo>
                  <a:cubicBezTo>
                    <a:pt x="2033" y="1184"/>
                    <a:pt x="2033" y="1184"/>
                    <a:pt x="2033" y="1184"/>
                  </a:cubicBezTo>
                  <a:cubicBezTo>
                    <a:pt x="2142" y="1184"/>
                    <a:pt x="2142" y="1184"/>
                    <a:pt x="2142" y="1184"/>
                  </a:cubicBezTo>
                  <a:cubicBezTo>
                    <a:pt x="2158" y="1184"/>
                    <a:pt x="2170" y="1171"/>
                    <a:pt x="2170" y="1156"/>
                  </a:cubicBezTo>
                  <a:cubicBezTo>
                    <a:pt x="2170" y="1014"/>
                    <a:pt x="2170" y="1014"/>
                    <a:pt x="2170" y="1014"/>
                  </a:cubicBezTo>
                  <a:cubicBezTo>
                    <a:pt x="2170" y="999"/>
                    <a:pt x="2158" y="987"/>
                    <a:pt x="2142" y="987"/>
                  </a:cubicBezTo>
                  <a:cubicBezTo>
                    <a:pt x="2033" y="987"/>
                    <a:pt x="2033" y="987"/>
                    <a:pt x="2033" y="987"/>
                  </a:cubicBezTo>
                  <a:cubicBezTo>
                    <a:pt x="2033" y="847"/>
                    <a:pt x="2033" y="847"/>
                    <a:pt x="2033" y="847"/>
                  </a:cubicBezTo>
                  <a:cubicBezTo>
                    <a:pt x="2142" y="847"/>
                    <a:pt x="2142" y="847"/>
                    <a:pt x="2142" y="847"/>
                  </a:cubicBezTo>
                  <a:cubicBezTo>
                    <a:pt x="2158" y="847"/>
                    <a:pt x="2170" y="835"/>
                    <a:pt x="2170" y="819"/>
                  </a:cubicBezTo>
                  <a:cubicBezTo>
                    <a:pt x="2170" y="678"/>
                    <a:pt x="2170" y="678"/>
                    <a:pt x="2170" y="678"/>
                  </a:cubicBezTo>
                  <a:cubicBezTo>
                    <a:pt x="2170" y="663"/>
                    <a:pt x="2158" y="650"/>
                    <a:pt x="2142" y="650"/>
                  </a:cubicBezTo>
                  <a:cubicBezTo>
                    <a:pt x="2033" y="650"/>
                    <a:pt x="2033" y="650"/>
                    <a:pt x="2033" y="650"/>
                  </a:cubicBezTo>
                  <a:cubicBezTo>
                    <a:pt x="2033" y="511"/>
                    <a:pt x="2033" y="511"/>
                    <a:pt x="2033" y="511"/>
                  </a:cubicBezTo>
                  <a:lnTo>
                    <a:pt x="2142" y="511"/>
                  </a:lnTo>
                  <a:close/>
                  <a:moveTo>
                    <a:pt x="1795" y="1794"/>
                  </a:moveTo>
                  <a:cubicBezTo>
                    <a:pt x="375" y="1794"/>
                    <a:pt x="375" y="1794"/>
                    <a:pt x="375" y="1794"/>
                  </a:cubicBezTo>
                  <a:cubicBezTo>
                    <a:pt x="375" y="375"/>
                    <a:pt x="375" y="375"/>
                    <a:pt x="375" y="375"/>
                  </a:cubicBezTo>
                  <a:cubicBezTo>
                    <a:pt x="1795" y="375"/>
                    <a:pt x="1795" y="375"/>
                    <a:pt x="1795" y="375"/>
                  </a:cubicBezTo>
                  <a:lnTo>
                    <a:pt x="1795" y="179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Rectangle 101"/>
            <p:cNvSpPr>
              <a:spLocks noChangeArrowheads="1"/>
            </p:cNvSpPr>
            <p:nvPr/>
          </p:nvSpPr>
          <p:spPr bwMode="auto">
            <a:xfrm>
              <a:off x="3879" y="-664"/>
              <a:ext cx="306" cy="30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5570363" y="2142653"/>
            <a:ext cx="1055857" cy="346487"/>
            <a:chOff x="5756921" y="2137780"/>
            <a:chExt cx="1360412" cy="446432"/>
          </a:xfrm>
        </p:grpSpPr>
        <p:grpSp>
          <p:nvGrpSpPr>
            <p:cNvPr id="40" name="Group 39"/>
            <p:cNvGrpSpPr/>
            <p:nvPr/>
          </p:nvGrpSpPr>
          <p:grpSpPr>
            <a:xfrm rot="9462137">
              <a:off x="6120927" y="2281775"/>
              <a:ext cx="996406" cy="302437"/>
              <a:chOff x="5729329" y="2183819"/>
              <a:chExt cx="1140618" cy="346210"/>
            </a:xfrm>
          </p:grpSpPr>
          <p:sp>
            <p:nvSpPr>
              <p:cNvPr id="37" name="Freeform 7"/>
              <p:cNvSpPr>
                <a:spLocks/>
              </p:cNvSpPr>
              <p:nvPr/>
            </p:nvSpPr>
            <p:spPr bwMode="auto">
              <a:xfrm>
                <a:off x="5793535" y="2183820"/>
                <a:ext cx="466575" cy="77053"/>
              </a:xfrm>
              <a:custGeom>
                <a:avLst/>
                <a:gdLst>
                  <a:gd name="T0" fmla="*/ 45 w 1419"/>
                  <a:gd name="T1" fmla="*/ 0 h 139"/>
                  <a:gd name="T2" fmla="*/ 0 w 1419"/>
                  <a:gd name="T3" fmla="*/ 38 h 139"/>
                  <a:gd name="T4" fmla="*/ 0 w 1419"/>
                  <a:gd name="T5" fmla="*/ 139 h 139"/>
                  <a:gd name="T6" fmla="*/ 1419 w 1419"/>
                  <a:gd name="T7" fmla="*/ 139 h 139"/>
                  <a:gd name="T8" fmla="*/ 1419 w 1419"/>
                  <a:gd name="T9" fmla="*/ 38 h 139"/>
                  <a:gd name="T10" fmla="*/ 1374 w 1419"/>
                  <a:gd name="T11" fmla="*/ 0 h 139"/>
                  <a:gd name="T12" fmla="*/ 188 w 1419"/>
                  <a:gd name="T13" fmla="*/ 0 h 139"/>
                  <a:gd name="T14" fmla="*/ 45 w 1419"/>
                  <a:gd name="T15" fmla="*/ 0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419" h="139">
                    <a:moveTo>
                      <a:pt x="45" y="0"/>
                    </a:moveTo>
                    <a:cubicBezTo>
                      <a:pt x="20" y="0"/>
                      <a:pt x="0" y="17"/>
                      <a:pt x="0" y="38"/>
                    </a:cubicBezTo>
                    <a:cubicBezTo>
                      <a:pt x="0" y="139"/>
                      <a:pt x="0" y="139"/>
                      <a:pt x="0" y="139"/>
                    </a:cubicBezTo>
                    <a:cubicBezTo>
                      <a:pt x="1419" y="139"/>
                      <a:pt x="1419" y="139"/>
                      <a:pt x="1419" y="139"/>
                    </a:cubicBezTo>
                    <a:cubicBezTo>
                      <a:pt x="1419" y="38"/>
                      <a:pt x="1419" y="38"/>
                      <a:pt x="1419" y="38"/>
                    </a:cubicBezTo>
                    <a:cubicBezTo>
                      <a:pt x="1419" y="17"/>
                      <a:pt x="1399" y="0"/>
                      <a:pt x="1374" y="0"/>
                    </a:cubicBezTo>
                    <a:cubicBezTo>
                      <a:pt x="188" y="0"/>
                      <a:pt x="188" y="0"/>
                      <a:pt x="188" y="0"/>
                    </a:cubicBezTo>
                    <a:lnTo>
                      <a:pt x="4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" name="Freeform 8"/>
              <p:cNvSpPr>
                <a:spLocks/>
              </p:cNvSpPr>
              <p:nvPr/>
            </p:nvSpPr>
            <p:spPr bwMode="auto">
              <a:xfrm>
                <a:off x="5729329" y="2260874"/>
                <a:ext cx="1140618" cy="269155"/>
              </a:xfrm>
              <a:custGeom>
                <a:avLst/>
                <a:gdLst>
                  <a:gd name="T0" fmla="*/ 1534 w 1622"/>
                  <a:gd name="T1" fmla="*/ 0 h 318"/>
                  <a:gd name="T2" fmla="*/ 88 w 1622"/>
                  <a:gd name="T3" fmla="*/ 0 h 318"/>
                  <a:gd name="T4" fmla="*/ 0 w 1622"/>
                  <a:gd name="T5" fmla="*/ 89 h 318"/>
                  <a:gd name="T6" fmla="*/ 0 w 1622"/>
                  <a:gd name="T7" fmla="*/ 230 h 318"/>
                  <a:gd name="T8" fmla="*/ 88 w 1622"/>
                  <a:gd name="T9" fmla="*/ 318 h 318"/>
                  <a:gd name="T10" fmla="*/ 1534 w 1622"/>
                  <a:gd name="T11" fmla="*/ 318 h 318"/>
                  <a:gd name="T12" fmla="*/ 1622 w 1622"/>
                  <a:gd name="T13" fmla="*/ 230 h 318"/>
                  <a:gd name="T14" fmla="*/ 1622 w 1622"/>
                  <a:gd name="T15" fmla="*/ 89 h 318"/>
                  <a:gd name="T16" fmla="*/ 1534 w 1622"/>
                  <a:gd name="T17" fmla="*/ 0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22" h="318">
                    <a:moveTo>
                      <a:pt x="1534" y="0"/>
                    </a:moveTo>
                    <a:cubicBezTo>
                      <a:pt x="88" y="0"/>
                      <a:pt x="88" y="0"/>
                      <a:pt x="88" y="0"/>
                    </a:cubicBezTo>
                    <a:cubicBezTo>
                      <a:pt x="40" y="0"/>
                      <a:pt x="0" y="40"/>
                      <a:pt x="0" y="89"/>
                    </a:cubicBezTo>
                    <a:cubicBezTo>
                      <a:pt x="0" y="230"/>
                      <a:pt x="0" y="230"/>
                      <a:pt x="0" y="230"/>
                    </a:cubicBezTo>
                    <a:cubicBezTo>
                      <a:pt x="0" y="279"/>
                      <a:pt x="40" y="318"/>
                      <a:pt x="88" y="318"/>
                    </a:cubicBezTo>
                    <a:cubicBezTo>
                      <a:pt x="1534" y="318"/>
                      <a:pt x="1534" y="318"/>
                      <a:pt x="1534" y="318"/>
                    </a:cubicBezTo>
                    <a:cubicBezTo>
                      <a:pt x="1583" y="318"/>
                      <a:pt x="1622" y="279"/>
                      <a:pt x="1622" y="230"/>
                    </a:cubicBezTo>
                    <a:cubicBezTo>
                      <a:pt x="1622" y="89"/>
                      <a:pt x="1622" y="89"/>
                      <a:pt x="1622" y="89"/>
                    </a:cubicBezTo>
                    <a:cubicBezTo>
                      <a:pt x="1622" y="40"/>
                      <a:pt x="1583" y="0"/>
                      <a:pt x="1534" y="0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" name="Freeform 7"/>
              <p:cNvSpPr>
                <a:spLocks/>
              </p:cNvSpPr>
              <p:nvPr/>
            </p:nvSpPr>
            <p:spPr bwMode="auto">
              <a:xfrm>
                <a:off x="6298362" y="2183819"/>
                <a:ext cx="516814" cy="77054"/>
              </a:xfrm>
              <a:custGeom>
                <a:avLst/>
                <a:gdLst>
                  <a:gd name="T0" fmla="*/ 45 w 1419"/>
                  <a:gd name="T1" fmla="*/ 0 h 139"/>
                  <a:gd name="T2" fmla="*/ 0 w 1419"/>
                  <a:gd name="T3" fmla="*/ 38 h 139"/>
                  <a:gd name="T4" fmla="*/ 0 w 1419"/>
                  <a:gd name="T5" fmla="*/ 139 h 139"/>
                  <a:gd name="T6" fmla="*/ 1419 w 1419"/>
                  <a:gd name="T7" fmla="*/ 139 h 139"/>
                  <a:gd name="T8" fmla="*/ 1419 w 1419"/>
                  <a:gd name="T9" fmla="*/ 38 h 139"/>
                  <a:gd name="T10" fmla="*/ 1374 w 1419"/>
                  <a:gd name="T11" fmla="*/ 0 h 139"/>
                  <a:gd name="T12" fmla="*/ 188 w 1419"/>
                  <a:gd name="T13" fmla="*/ 0 h 139"/>
                  <a:gd name="T14" fmla="*/ 45 w 1419"/>
                  <a:gd name="T15" fmla="*/ 0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419" h="139">
                    <a:moveTo>
                      <a:pt x="45" y="0"/>
                    </a:moveTo>
                    <a:cubicBezTo>
                      <a:pt x="20" y="0"/>
                      <a:pt x="0" y="17"/>
                      <a:pt x="0" y="38"/>
                    </a:cubicBezTo>
                    <a:cubicBezTo>
                      <a:pt x="0" y="139"/>
                      <a:pt x="0" y="139"/>
                      <a:pt x="0" y="139"/>
                    </a:cubicBezTo>
                    <a:cubicBezTo>
                      <a:pt x="1419" y="139"/>
                      <a:pt x="1419" y="139"/>
                      <a:pt x="1419" y="139"/>
                    </a:cubicBezTo>
                    <a:cubicBezTo>
                      <a:pt x="1419" y="38"/>
                      <a:pt x="1419" y="38"/>
                      <a:pt x="1419" y="38"/>
                    </a:cubicBezTo>
                    <a:cubicBezTo>
                      <a:pt x="1419" y="17"/>
                      <a:pt x="1399" y="0"/>
                      <a:pt x="1374" y="0"/>
                    </a:cubicBezTo>
                    <a:cubicBezTo>
                      <a:pt x="188" y="0"/>
                      <a:pt x="188" y="0"/>
                      <a:pt x="188" y="0"/>
                    </a:cubicBezTo>
                    <a:lnTo>
                      <a:pt x="4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46" name="Group 45"/>
            <p:cNvGrpSpPr/>
            <p:nvPr/>
          </p:nvGrpSpPr>
          <p:grpSpPr>
            <a:xfrm rot="9462137">
              <a:off x="5756921" y="2137780"/>
              <a:ext cx="996406" cy="302436"/>
              <a:chOff x="5748337" y="2297906"/>
              <a:chExt cx="1140618" cy="346208"/>
            </a:xfrm>
          </p:grpSpPr>
          <p:sp>
            <p:nvSpPr>
              <p:cNvPr id="47" name="Freeform 7"/>
              <p:cNvSpPr>
                <a:spLocks/>
              </p:cNvSpPr>
              <p:nvPr/>
            </p:nvSpPr>
            <p:spPr bwMode="auto">
              <a:xfrm>
                <a:off x="5812548" y="2297906"/>
                <a:ext cx="466575" cy="77053"/>
              </a:xfrm>
              <a:custGeom>
                <a:avLst/>
                <a:gdLst>
                  <a:gd name="T0" fmla="*/ 45 w 1419"/>
                  <a:gd name="T1" fmla="*/ 0 h 139"/>
                  <a:gd name="T2" fmla="*/ 0 w 1419"/>
                  <a:gd name="T3" fmla="*/ 38 h 139"/>
                  <a:gd name="T4" fmla="*/ 0 w 1419"/>
                  <a:gd name="T5" fmla="*/ 139 h 139"/>
                  <a:gd name="T6" fmla="*/ 1419 w 1419"/>
                  <a:gd name="T7" fmla="*/ 139 h 139"/>
                  <a:gd name="T8" fmla="*/ 1419 w 1419"/>
                  <a:gd name="T9" fmla="*/ 38 h 139"/>
                  <a:gd name="T10" fmla="*/ 1374 w 1419"/>
                  <a:gd name="T11" fmla="*/ 0 h 139"/>
                  <a:gd name="T12" fmla="*/ 188 w 1419"/>
                  <a:gd name="T13" fmla="*/ 0 h 139"/>
                  <a:gd name="T14" fmla="*/ 45 w 1419"/>
                  <a:gd name="T15" fmla="*/ 0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419" h="139">
                    <a:moveTo>
                      <a:pt x="45" y="0"/>
                    </a:moveTo>
                    <a:cubicBezTo>
                      <a:pt x="20" y="0"/>
                      <a:pt x="0" y="17"/>
                      <a:pt x="0" y="38"/>
                    </a:cubicBezTo>
                    <a:cubicBezTo>
                      <a:pt x="0" y="139"/>
                      <a:pt x="0" y="139"/>
                      <a:pt x="0" y="139"/>
                    </a:cubicBezTo>
                    <a:cubicBezTo>
                      <a:pt x="1419" y="139"/>
                      <a:pt x="1419" y="139"/>
                      <a:pt x="1419" y="139"/>
                    </a:cubicBezTo>
                    <a:cubicBezTo>
                      <a:pt x="1419" y="38"/>
                      <a:pt x="1419" y="38"/>
                      <a:pt x="1419" y="38"/>
                    </a:cubicBezTo>
                    <a:cubicBezTo>
                      <a:pt x="1419" y="17"/>
                      <a:pt x="1399" y="0"/>
                      <a:pt x="1374" y="0"/>
                    </a:cubicBezTo>
                    <a:cubicBezTo>
                      <a:pt x="188" y="0"/>
                      <a:pt x="188" y="0"/>
                      <a:pt x="188" y="0"/>
                    </a:cubicBezTo>
                    <a:lnTo>
                      <a:pt x="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38100">
                <a:solidFill>
                  <a:schemeClr val="bg1"/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" name="Freeform 8"/>
              <p:cNvSpPr>
                <a:spLocks/>
              </p:cNvSpPr>
              <p:nvPr/>
            </p:nvSpPr>
            <p:spPr bwMode="auto">
              <a:xfrm>
                <a:off x="5748337" y="2374959"/>
                <a:ext cx="1140618" cy="269155"/>
              </a:xfrm>
              <a:custGeom>
                <a:avLst/>
                <a:gdLst>
                  <a:gd name="T0" fmla="*/ 1534 w 1622"/>
                  <a:gd name="T1" fmla="*/ 0 h 318"/>
                  <a:gd name="T2" fmla="*/ 88 w 1622"/>
                  <a:gd name="T3" fmla="*/ 0 h 318"/>
                  <a:gd name="T4" fmla="*/ 0 w 1622"/>
                  <a:gd name="T5" fmla="*/ 89 h 318"/>
                  <a:gd name="T6" fmla="*/ 0 w 1622"/>
                  <a:gd name="T7" fmla="*/ 230 h 318"/>
                  <a:gd name="T8" fmla="*/ 88 w 1622"/>
                  <a:gd name="T9" fmla="*/ 318 h 318"/>
                  <a:gd name="T10" fmla="*/ 1534 w 1622"/>
                  <a:gd name="T11" fmla="*/ 318 h 318"/>
                  <a:gd name="T12" fmla="*/ 1622 w 1622"/>
                  <a:gd name="T13" fmla="*/ 230 h 318"/>
                  <a:gd name="T14" fmla="*/ 1622 w 1622"/>
                  <a:gd name="T15" fmla="*/ 89 h 318"/>
                  <a:gd name="T16" fmla="*/ 1534 w 1622"/>
                  <a:gd name="T17" fmla="*/ 0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22" h="318">
                    <a:moveTo>
                      <a:pt x="1534" y="0"/>
                    </a:moveTo>
                    <a:cubicBezTo>
                      <a:pt x="88" y="0"/>
                      <a:pt x="88" y="0"/>
                      <a:pt x="88" y="0"/>
                    </a:cubicBezTo>
                    <a:cubicBezTo>
                      <a:pt x="40" y="0"/>
                      <a:pt x="0" y="40"/>
                      <a:pt x="0" y="89"/>
                    </a:cubicBezTo>
                    <a:cubicBezTo>
                      <a:pt x="0" y="230"/>
                      <a:pt x="0" y="230"/>
                      <a:pt x="0" y="230"/>
                    </a:cubicBezTo>
                    <a:cubicBezTo>
                      <a:pt x="0" y="279"/>
                      <a:pt x="40" y="318"/>
                      <a:pt x="88" y="318"/>
                    </a:cubicBezTo>
                    <a:cubicBezTo>
                      <a:pt x="1534" y="318"/>
                      <a:pt x="1534" y="318"/>
                      <a:pt x="1534" y="318"/>
                    </a:cubicBezTo>
                    <a:cubicBezTo>
                      <a:pt x="1583" y="318"/>
                      <a:pt x="1622" y="279"/>
                      <a:pt x="1622" y="230"/>
                    </a:cubicBezTo>
                    <a:cubicBezTo>
                      <a:pt x="1622" y="89"/>
                      <a:pt x="1622" y="89"/>
                      <a:pt x="1622" y="89"/>
                    </a:cubicBezTo>
                    <a:cubicBezTo>
                      <a:pt x="1622" y="40"/>
                      <a:pt x="1583" y="0"/>
                      <a:pt x="1534" y="0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 w="38100">
                <a:solidFill>
                  <a:schemeClr val="bg1"/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" name="Freeform 7"/>
              <p:cNvSpPr>
                <a:spLocks/>
              </p:cNvSpPr>
              <p:nvPr/>
            </p:nvSpPr>
            <p:spPr bwMode="auto">
              <a:xfrm>
                <a:off x="6317374" y="2297906"/>
                <a:ext cx="516814" cy="77053"/>
              </a:xfrm>
              <a:custGeom>
                <a:avLst/>
                <a:gdLst>
                  <a:gd name="T0" fmla="*/ 45 w 1419"/>
                  <a:gd name="T1" fmla="*/ 0 h 139"/>
                  <a:gd name="T2" fmla="*/ 0 w 1419"/>
                  <a:gd name="T3" fmla="*/ 38 h 139"/>
                  <a:gd name="T4" fmla="*/ 0 w 1419"/>
                  <a:gd name="T5" fmla="*/ 139 h 139"/>
                  <a:gd name="T6" fmla="*/ 1419 w 1419"/>
                  <a:gd name="T7" fmla="*/ 139 h 139"/>
                  <a:gd name="T8" fmla="*/ 1419 w 1419"/>
                  <a:gd name="T9" fmla="*/ 38 h 139"/>
                  <a:gd name="T10" fmla="*/ 1374 w 1419"/>
                  <a:gd name="T11" fmla="*/ 0 h 139"/>
                  <a:gd name="T12" fmla="*/ 188 w 1419"/>
                  <a:gd name="T13" fmla="*/ 0 h 139"/>
                  <a:gd name="T14" fmla="*/ 45 w 1419"/>
                  <a:gd name="T15" fmla="*/ 0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419" h="139">
                    <a:moveTo>
                      <a:pt x="45" y="0"/>
                    </a:moveTo>
                    <a:cubicBezTo>
                      <a:pt x="20" y="0"/>
                      <a:pt x="0" y="17"/>
                      <a:pt x="0" y="38"/>
                    </a:cubicBezTo>
                    <a:cubicBezTo>
                      <a:pt x="0" y="139"/>
                      <a:pt x="0" y="139"/>
                      <a:pt x="0" y="139"/>
                    </a:cubicBezTo>
                    <a:cubicBezTo>
                      <a:pt x="1419" y="139"/>
                      <a:pt x="1419" y="139"/>
                      <a:pt x="1419" y="139"/>
                    </a:cubicBezTo>
                    <a:cubicBezTo>
                      <a:pt x="1419" y="38"/>
                      <a:pt x="1419" y="38"/>
                      <a:pt x="1419" y="38"/>
                    </a:cubicBezTo>
                    <a:cubicBezTo>
                      <a:pt x="1419" y="17"/>
                      <a:pt x="1399" y="0"/>
                      <a:pt x="1374" y="0"/>
                    </a:cubicBezTo>
                    <a:cubicBezTo>
                      <a:pt x="188" y="0"/>
                      <a:pt x="188" y="0"/>
                      <a:pt x="188" y="0"/>
                    </a:cubicBezTo>
                    <a:lnTo>
                      <a:pt x="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38100">
                <a:solidFill>
                  <a:schemeClr val="bg1"/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41" name="Group 40"/>
            <p:cNvGrpSpPr/>
            <p:nvPr/>
          </p:nvGrpSpPr>
          <p:grpSpPr>
            <a:xfrm rot="9462137">
              <a:off x="5756921" y="2137780"/>
              <a:ext cx="996406" cy="302436"/>
              <a:chOff x="5748337" y="2297906"/>
              <a:chExt cx="1140618" cy="346208"/>
            </a:xfrm>
          </p:grpSpPr>
          <p:sp>
            <p:nvSpPr>
              <p:cNvPr id="42" name="Freeform 7"/>
              <p:cNvSpPr>
                <a:spLocks/>
              </p:cNvSpPr>
              <p:nvPr/>
            </p:nvSpPr>
            <p:spPr bwMode="auto">
              <a:xfrm>
                <a:off x="5812548" y="2297906"/>
                <a:ext cx="466575" cy="77053"/>
              </a:xfrm>
              <a:custGeom>
                <a:avLst/>
                <a:gdLst>
                  <a:gd name="T0" fmla="*/ 45 w 1419"/>
                  <a:gd name="T1" fmla="*/ 0 h 139"/>
                  <a:gd name="T2" fmla="*/ 0 w 1419"/>
                  <a:gd name="T3" fmla="*/ 38 h 139"/>
                  <a:gd name="T4" fmla="*/ 0 w 1419"/>
                  <a:gd name="T5" fmla="*/ 139 h 139"/>
                  <a:gd name="T6" fmla="*/ 1419 w 1419"/>
                  <a:gd name="T7" fmla="*/ 139 h 139"/>
                  <a:gd name="T8" fmla="*/ 1419 w 1419"/>
                  <a:gd name="T9" fmla="*/ 38 h 139"/>
                  <a:gd name="T10" fmla="*/ 1374 w 1419"/>
                  <a:gd name="T11" fmla="*/ 0 h 139"/>
                  <a:gd name="T12" fmla="*/ 188 w 1419"/>
                  <a:gd name="T13" fmla="*/ 0 h 139"/>
                  <a:gd name="T14" fmla="*/ 45 w 1419"/>
                  <a:gd name="T15" fmla="*/ 0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419" h="139">
                    <a:moveTo>
                      <a:pt x="45" y="0"/>
                    </a:moveTo>
                    <a:cubicBezTo>
                      <a:pt x="20" y="0"/>
                      <a:pt x="0" y="17"/>
                      <a:pt x="0" y="38"/>
                    </a:cubicBezTo>
                    <a:cubicBezTo>
                      <a:pt x="0" y="139"/>
                      <a:pt x="0" y="139"/>
                      <a:pt x="0" y="139"/>
                    </a:cubicBezTo>
                    <a:cubicBezTo>
                      <a:pt x="1419" y="139"/>
                      <a:pt x="1419" y="139"/>
                      <a:pt x="1419" y="139"/>
                    </a:cubicBezTo>
                    <a:cubicBezTo>
                      <a:pt x="1419" y="38"/>
                      <a:pt x="1419" y="38"/>
                      <a:pt x="1419" y="38"/>
                    </a:cubicBezTo>
                    <a:cubicBezTo>
                      <a:pt x="1419" y="17"/>
                      <a:pt x="1399" y="0"/>
                      <a:pt x="1374" y="0"/>
                    </a:cubicBezTo>
                    <a:cubicBezTo>
                      <a:pt x="188" y="0"/>
                      <a:pt x="188" y="0"/>
                      <a:pt x="188" y="0"/>
                    </a:cubicBezTo>
                    <a:lnTo>
                      <a:pt x="4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" name="Freeform 8"/>
              <p:cNvSpPr>
                <a:spLocks/>
              </p:cNvSpPr>
              <p:nvPr/>
            </p:nvSpPr>
            <p:spPr bwMode="auto">
              <a:xfrm>
                <a:off x="5748337" y="2374959"/>
                <a:ext cx="1140618" cy="269155"/>
              </a:xfrm>
              <a:custGeom>
                <a:avLst/>
                <a:gdLst>
                  <a:gd name="T0" fmla="*/ 1534 w 1622"/>
                  <a:gd name="T1" fmla="*/ 0 h 318"/>
                  <a:gd name="T2" fmla="*/ 88 w 1622"/>
                  <a:gd name="T3" fmla="*/ 0 h 318"/>
                  <a:gd name="T4" fmla="*/ 0 w 1622"/>
                  <a:gd name="T5" fmla="*/ 89 h 318"/>
                  <a:gd name="T6" fmla="*/ 0 w 1622"/>
                  <a:gd name="T7" fmla="*/ 230 h 318"/>
                  <a:gd name="T8" fmla="*/ 88 w 1622"/>
                  <a:gd name="T9" fmla="*/ 318 h 318"/>
                  <a:gd name="T10" fmla="*/ 1534 w 1622"/>
                  <a:gd name="T11" fmla="*/ 318 h 318"/>
                  <a:gd name="T12" fmla="*/ 1622 w 1622"/>
                  <a:gd name="T13" fmla="*/ 230 h 318"/>
                  <a:gd name="T14" fmla="*/ 1622 w 1622"/>
                  <a:gd name="T15" fmla="*/ 89 h 318"/>
                  <a:gd name="T16" fmla="*/ 1534 w 1622"/>
                  <a:gd name="T17" fmla="*/ 0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22" h="318">
                    <a:moveTo>
                      <a:pt x="1534" y="0"/>
                    </a:moveTo>
                    <a:cubicBezTo>
                      <a:pt x="88" y="0"/>
                      <a:pt x="88" y="0"/>
                      <a:pt x="88" y="0"/>
                    </a:cubicBezTo>
                    <a:cubicBezTo>
                      <a:pt x="40" y="0"/>
                      <a:pt x="0" y="40"/>
                      <a:pt x="0" y="89"/>
                    </a:cubicBezTo>
                    <a:cubicBezTo>
                      <a:pt x="0" y="230"/>
                      <a:pt x="0" y="230"/>
                      <a:pt x="0" y="230"/>
                    </a:cubicBezTo>
                    <a:cubicBezTo>
                      <a:pt x="0" y="279"/>
                      <a:pt x="40" y="318"/>
                      <a:pt x="88" y="318"/>
                    </a:cubicBezTo>
                    <a:cubicBezTo>
                      <a:pt x="1534" y="318"/>
                      <a:pt x="1534" y="318"/>
                      <a:pt x="1534" y="318"/>
                    </a:cubicBezTo>
                    <a:cubicBezTo>
                      <a:pt x="1583" y="318"/>
                      <a:pt x="1622" y="279"/>
                      <a:pt x="1622" y="230"/>
                    </a:cubicBezTo>
                    <a:cubicBezTo>
                      <a:pt x="1622" y="89"/>
                      <a:pt x="1622" y="89"/>
                      <a:pt x="1622" y="89"/>
                    </a:cubicBezTo>
                    <a:cubicBezTo>
                      <a:pt x="1622" y="40"/>
                      <a:pt x="1583" y="0"/>
                      <a:pt x="1534" y="0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" name="Freeform 7"/>
              <p:cNvSpPr>
                <a:spLocks/>
              </p:cNvSpPr>
              <p:nvPr/>
            </p:nvSpPr>
            <p:spPr bwMode="auto">
              <a:xfrm>
                <a:off x="6317374" y="2297906"/>
                <a:ext cx="516814" cy="77053"/>
              </a:xfrm>
              <a:custGeom>
                <a:avLst/>
                <a:gdLst>
                  <a:gd name="T0" fmla="*/ 45 w 1419"/>
                  <a:gd name="T1" fmla="*/ 0 h 139"/>
                  <a:gd name="T2" fmla="*/ 0 w 1419"/>
                  <a:gd name="T3" fmla="*/ 38 h 139"/>
                  <a:gd name="T4" fmla="*/ 0 w 1419"/>
                  <a:gd name="T5" fmla="*/ 139 h 139"/>
                  <a:gd name="T6" fmla="*/ 1419 w 1419"/>
                  <a:gd name="T7" fmla="*/ 139 h 139"/>
                  <a:gd name="T8" fmla="*/ 1419 w 1419"/>
                  <a:gd name="T9" fmla="*/ 38 h 139"/>
                  <a:gd name="T10" fmla="*/ 1374 w 1419"/>
                  <a:gd name="T11" fmla="*/ 0 h 139"/>
                  <a:gd name="T12" fmla="*/ 188 w 1419"/>
                  <a:gd name="T13" fmla="*/ 0 h 139"/>
                  <a:gd name="T14" fmla="*/ 45 w 1419"/>
                  <a:gd name="T15" fmla="*/ 0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419" h="139">
                    <a:moveTo>
                      <a:pt x="45" y="0"/>
                    </a:moveTo>
                    <a:cubicBezTo>
                      <a:pt x="20" y="0"/>
                      <a:pt x="0" y="17"/>
                      <a:pt x="0" y="38"/>
                    </a:cubicBezTo>
                    <a:cubicBezTo>
                      <a:pt x="0" y="139"/>
                      <a:pt x="0" y="139"/>
                      <a:pt x="0" y="139"/>
                    </a:cubicBezTo>
                    <a:cubicBezTo>
                      <a:pt x="1419" y="139"/>
                      <a:pt x="1419" y="139"/>
                      <a:pt x="1419" y="139"/>
                    </a:cubicBezTo>
                    <a:cubicBezTo>
                      <a:pt x="1419" y="38"/>
                      <a:pt x="1419" y="38"/>
                      <a:pt x="1419" y="38"/>
                    </a:cubicBezTo>
                    <a:cubicBezTo>
                      <a:pt x="1419" y="17"/>
                      <a:pt x="1399" y="0"/>
                      <a:pt x="1374" y="0"/>
                    </a:cubicBezTo>
                    <a:cubicBezTo>
                      <a:pt x="188" y="0"/>
                      <a:pt x="188" y="0"/>
                      <a:pt x="188" y="0"/>
                    </a:cubicBezTo>
                    <a:lnTo>
                      <a:pt x="4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57" name="Group 56"/>
          <p:cNvGrpSpPr>
            <a:grpSpLocks noChangeAspect="1"/>
          </p:cNvGrpSpPr>
          <p:nvPr/>
        </p:nvGrpSpPr>
        <p:grpSpPr bwMode="auto">
          <a:xfrm>
            <a:off x="5716254" y="4333875"/>
            <a:ext cx="726556" cy="814394"/>
            <a:chOff x="1920" y="0"/>
            <a:chExt cx="579" cy="649"/>
          </a:xfrm>
          <a:solidFill>
            <a:schemeClr val="accent1"/>
          </a:solidFill>
        </p:grpSpPr>
        <p:sp>
          <p:nvSpPr>
            <p:cNvPr id="58" name="Freeform 26"/>
            <p:cNvSpPr>
              <a:spLocks/>
            </p:cNvSpPr>
            <p:nvPr/>
          </p:nvSpPr>
          <p:spPr bwMode="auto">
            <a:xfrm>
              <a:off x="1922" y="525"/>
              <a:ext cx="576" cy="124"/>
            </a:xfrm>
            <a:custGeom>
              <a:avLst/>
              <a:gdLst>
                <a:gd name="T0" fmla="*/ 1797 w 1920"/>
                <a:gd name="T1" fmla="*/ 80 h 413"/>
                <a:gd name="T2" fmla="*/ 123 w 1920"/>
                <a:gd name="T3" fmla="*/ 80 h 413"/>
                <a:gd name="T4" fmla="*/ 0 w 1920"/>
                <a:gd name="T5" fmla="*/ 0 h 413"/>
                <a:gd name="T6" fmla="*/ 0 w 1920"/>
                <a:gd name="T7" fmla="*/ 277 h 413"/>
                <a:gd name="T8" fmla="*/ 136 w 1920"/>
                <a:gd name="T9" fmla="*/ 413 h 413"/>
                <a:gd name="T10" fmla="*/ 1784 w 1920"/>
                <a:gd name="T11" fmla="*/ 413 h 413"/>
                <a:gd name="T12" fmla="*/ 1920 w 1920"/>
                <a:gd name="T13" fmla="*/ 277 h 413"/>
                <a:gd name="T14" fmla="*/ 1920 w 1920"/>
                <a:gd name="T15" fmla="*/ 0 h 413"/>
                <a:gd name="T16" fmla="*/ 1797 w 1920"/>
                <a:gd name="T17" fmla="*/ 80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20" h="413">
                  <a:moveTo>
                    <a:pt x="1797" y="80"/>
                  </a:moveTo>
                  <a:cubicBezTo>
                    <a:pt x="123" y="80"/>
                    <a:pt x="123" y="80"/>
                    <a:pt x="123" y="80"/>
                  </a:cubicBezTo>
                  <a:cubicBezTo>
                    <a:pt x="68" y="80"/>
                    <a:pt x="21" y="47"/>
                    <a:pt x="0" y="0"/>
                  </a:cubicBezTo>
                  <a:cubicBezTo>
                    <a:pt x="0" y="277"/>
                    <a:pt x="0" y="277"/>
                    <a:pt x="0" y="277"/>
                  </a:cubicBezTo>
                  <a:cubicBezTo>
                    <a:pt x="0" y="352"/>
                    <a:pt x="61" y="413"/>
                    <a:pt x="136" y="413"/>
                  </a:cubicBezTo>
                  <a:cubicBezTo>
                    <a:pt x="1784" y="413"/>
                    <a:pt x="1784" y="413"/>
                    <a:pt x="1784" y="413"/>
                  </a:cubicBezTo>
                  <a:cubicBezTo>
                    <a:pt x="1859" y="413"/>
                    <a:pt x="1920" y="352"/>
                    <a:pt x="1920" y="277"/>
                  </a:cubicBezTo>
                  <a:cubicBezTo>
                    <a:pt x="1920" y="0"/>
                    <a:pt x="1920" y="0"/>
                    <a:pt x="1920" y="0"/>
                  </a:cubicBezTo>
                  <a:cubicBezTo>
                    <a:pt x="1898" y="47"/>
                    <a:pt x="1851" y="80"/>
                    <a:pt x="1797" y="80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Oval 27"/>
            <p:cNvSpPr>
              <a:spLocks noChangeArrowheads="1"/>
            </p:cNvSpPr>
            <p:nvPr/>
          </p:nvSpPr>
          <p:spPr bwMode="auto">
            <a:xfrm>
              <a:off x="2151" y="220"/>
              <a:ext cx="118" cy="9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28"/>
            <p:cNvSpPr>
              <a:spLocks noEditPoints="1"/>
            </p:cNvSpPr>
            <p:nvPr/>
          </p:nvSpPr>
          <p:spPr bwMode="auto">
            <a:xfrm>
              <a:off x="1920" y="0"/>
              <a:ext cx="579" cy="508"/>
            </a:xfrm>
            <a:custGeom>
              <a:avLst/>
              <a:gdLst>
                <a:gd name="T0" fmla="*/ 129 w 1931"/>
                <a:gd name="T1" fmla="*/ 1694 h 1694"/>
                <a:gd name="T2" fmla="*/ 1803 w 1931"/>
                <a:gd name="T3" fmla="*/ 1694 h 1694"/>
                <a:gd name="T4" fmla="*/ 1922 w 1931"/>
                <a:gd name="T5" fmla="*/ 1559 h 1694"/>
                <a:gd name="T6" fmla="*/ 1750 w 1931"/>
                <a:gd name="T7" fmla="*/ 135 h 1694"/>
                <a:gd name="T8" fmla="*/ 1598 w 1931"/>
                <a:gd name="T9" fmla="*/ 0 h 1694"/>
                <a:gd name="T10" fmla="*/ 333 w 1931"/>
                <a:gd name="T11" fmla="*/ 0 h 1694"/>
                <a:gd name="T12" fmla="*/ 182 w 1931"/>
                <a:gd name="T13" fmla="*/ 135 h 1694"/>
                <a:gd name="T14" fmla="*/ 9 w 1931"/>
                <a:gd name="T15" fmla="*/ 1559 h 1694"/>
                <a:gd name="T16" fmla="*/ 129 w 1931"/>
                <a:gd name="T17" fmla="*/ 1694 h 1694"/>
                <a:gd name="T18" fmla="*/ 1772 w 1931"/>
                <a:gd name="T19" fmla="*/ 1487 h 1694"/>
                <a:gd name="T20" fmla="*/ 1685 w 1931"/>
                <a:gd name="T21" fmla="*/ 1559 h 1694"/>
                <a:gd name="T22" fmla="*/ 1597 w 1931"/>
                <a:gd name="T23" fmla="*/ 1487 h 1694"/>
                <a:gd name="T24" fmla="*/ 1685 w 1931"/>
                <a:gd name="T25" fmla="*/ 1416 h 1694"/>
                <a:gd name="T26" fmla="*/ 1772 w 1931"/>
                <a:gd name="T27" fmla="*/ 1487 h 1694"/>
                <a:gd name="T28" fmla="*/ 1564 w 1931"/>
                <a:gd name="T29" fmla="*/ 106 h 1694"/>
                <a:gd name="T30" fmla="*/ 1651 w 1931"/>
                <a:gd name="T31" fmla="*/ 177 h 1694"/>
                <a:gd name="T32" fmla="*/ 1564 w 1931"/>
                <a:gd name="T33" fmla="*/ 249 h 1694"/>
                <a:gd name="T34" fmla="*/ 1477 w 1931"/>
                <a:gd name="T35" fmla="*/ 177 h 1694"/>
                <a:gd name="T36" fmla="*/ 1564 w 1931"/>
                <a:gd name="T37" fmla="*/ 106 h 1694"/>
                <a:gd name="T38" fmla="*/ 368 w 1931"/>
                <a:gd name="T39" fmla="*/ 106 h 1694"/>
                <a:gd name="T40" fmla="*/ 455 w 1931"/>
                <a:gd name="T41" fmla="*/ 177 h 1694"/>
                <a:gd name="T42" fmla="*/ 368 w 1931"/>
                <a:gd name="T43" fmla="*/ 249 h 1694"/>
                <a:gd name="T44" fmla="*/ 281 w 1931"/>
                <a:gd name="T45" fmla="*/ 177 h 1694"/>
                <a:gd name="T46" fmla="*/ 368 w 1931"/>
                <a:gd name="T47" fmla="*/ 106 h 1694"/>
                <a:gd name="T48" fmla="*/ 966 w 1931"/>
                <a:gd name="T49" fmla="*/ 326 h 1694"/>
                <a:gd name="T50" fmla="*/ 1680 w 1931"/>
                <a:gd name="T51" fmla="*/ 913 h 1694"/>
                <a:gd name="T52" fmla="*/ 966 w 1931"/>
                <a:gd name="T53" fmla="*/ 1500 h 1694"/>
                <a:gd name="T54" fmla="*/ 252 w 1931"/>
                <a:gd name="T55" fmla="*/ 913 h 1694"/>
                <a:gd name="T56" fmla="*/ 966 w 1931"/>
                <a:gd name="T57" fmla="*/ 326 h 1694"/>
                <a:gd name="T58" fmla="*/ 247 w 1931"/>
                <a:gd name="T59" fmla="*/ 1416 h 1694"/>
                <a:gd name="T60" fmla="*/ 334 w 1931"/>
                <a:gd name="T61" fmla="*/ 1487 h 1694"/>
                <a:gd name="T62" fmla="*/ 247 w 1931"/>
                <a:gd name="T63" fmla="*/ 1559 h 1694"/>
                <a:gd name="T64" fmla="*/ 160 w 1931"/>
                <a:gd name="T65" fmla="*/ 1487 h 1694"/>
                <a:gd name="T66" fmla="*/ 247 w 1931"/>
                <a:gd name="T67" fmla="*/ 1416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931" h="1694">
                  <a:moveTo>
                    <a:pt x="129" y="1694"/>
                  </a:moveTo>
                  <a:cubicBezTo>
                    <a:pt x="1803" y="1694"/>
                    <a:pt x="1803" y="1694"/>
                    <a:pt x="1803" y="1694"/>
                  </a:cubicBezTo>
                  <a:cubicBezTo>
                    <a:pt x="1878" y="1694"/>
                    <a:pt x="1931" y="1633"/>
                    <a:pt x="1922" y="1559"/>
                  </a:cubicBezTo>
                  <a:cubicBezTo>
                    <a:pt x="1750" y="135"/>
                    <a:pt x="1750" y="135"/>
                    <a:pt x="1750" y="135"/>
                  </a:cubicBezTo>
                  <a:cubicBezTo>
                    <a:pt x="1741" y="61"/>
                    <a:pt x="1673" y="0"/>
                    <a:pt x="1598" y="0"/>
                  </a:cubicBezTo>
                  <a:cubicBezTo>
                    <a:pt x="333" y="0"/>
                    <a:pt x="333" y="0"/>
                    <a:pt x="333" y="0"/>
                  </a:cubicBezTo>
                  <a:cubicBezTo>
                    <a:pt x="259" y="0"/>
                    <a:pt x="190" y="61"/>
                    <a:pt x="182" y="135"/>
                  </a:cubicBezTo>
                  <a:cubicBezTo>
                    <a:pt x="9" y="1559"/>
                    <a:pt x="9" y="1559"/>
                    <a:pt x="9" y="1559"/>
                  </a:cubicBezTo>
                  <a:cubicBezTo>
                    <a:pt x="0" y="1633"/>
                    <a:pt x="54" y="1694"/>
                    <a:pt x="129" y="1694"/>
                  </a:cubicBezTo>
                  <a:close/>
                  <a:moveTo>
                    <a:pt x="1772" y="1487"/>
                  </a:moveTo>
                  <a:cubicBezTo>
                    <a:pt x="1772" y="1527"/>
                    <a:pt x="1733" y="1559"/>
                    <a:pt x="1685" y="1559"/>
                  </a:cubicBezTo>
                  <a:cubicBezTo>
                    <a:pt x="1637" y="1559"/>
                    <a:pt x="1597" y="1527"/>
                    <a:pt x="1597" y="1487"/>
                  </a:cubicBezTo>
                  <a:cubicBezTo>
                    <a:pt x="1597" y="1448"/>
                    <a:pt x="1637" y="1416"/>
                    <a:pt x="1685" y="1416"/>
                  </a:cubicBezTo>
                  <a:cubicBezTo>
                    <a:pt x="1733" y="1416"/>
                    <a:pt x="1772" y="1448"/>
                    <a:pt x="1772" y="1487"/>
                  </a:cubicBezTo>
                  <a:close/>
                  <a:moveTo>
                    <a:pt x="1564" y="106"/>
                  </a:moveTo>
                  <a:cubicBezTo>
                    <a:pt x="1612" y="106"/>
                    <a:pt x="1651" y="138"/>
                    <a:pt x="1651" y="177"/>
                  </a:cubicBezTo>
                  <a:cubicBezTo>
                    <a:pt x="1651" y="217"/>
                    <a:pt x="1612" y="249"/>
                    <a:pt x="1564" y="249"/>
                  </a:cubicBezTo>
                  <a:cubicBezTo>
                    <a:pt x="1516" y="249"/>
                    <a:pt x="1477" y="217"/>
                    <a:pt x="1477" y="177"/>
                  </a:cubicBezTo>
                  <a:cubicBezTo>
                    <a:pt x="1477" y="138"/>
                    <a:pt x="1516" y="106"/>
                    <a:pt x="1564" y="106"/>
                  </a:cubicBezTo>
                  <a:close/>
                  <a:moveTo>
                    <a:pt x="368" y="106"/>
                  </a:moveTo>
                  <a:cubicBezTo>
                    <a:pt x="416" y="106"/>
                    <a:pt x="455" y="138"/>
                    <a:pt x="455" y="177"/>
                  </a:cubicBezTo>
                  <a:cubicBezTo>
                    <a:pt x="455" y="217"/>
                    <a:pt x="416" y="249"/>
                    <a:pt x="368" y="249"/>
                  </a:cubicBezTo>
                  <a:cubicBezTo>
                    <a:pt x="320" y="249"/>
                    <a:pt x="281" y="217"/>
                    <a:pt x="281" y="177"/>
                  </a:cubicBezTo>
                  <a:cubicBezTo>
                    <a:pt x="281" y="138"/>
                    <a:pt x="320" y="106"/>
                    <a:pt x="368" y="106"/>
                  </a:cubicBezTo>
                  <a:close/>
                  <a:moveTo>
                    <a:pt x="966" y="326"/>
                  </a:moveTo>
                  <a:cubicBezTo>
                    <a:pt x="1360" y="326"/>
                    <a:pt x="1680" y="589"/>
                    <a:pt x="1680" y="913"/>
                  </a:cubicBezTo>
                  <a:cubicBezTo>
                    <a:pt x="1680" y="1237"/>
                    <a:pt x="1360" y="1500"/>
                    <a:pt x="966" y="1500"/>
                  </a:cubicBezTo>
                  <a:cubicBezTo>
                    <a:pt x="572" y="1500"/>
                    <a:pt x="252" y="1237"/>
                    <a:pt x="252" y="913"/>
                  </a:cubicBezTo>
                  <a:cubicBezTo>
                    <a:pt x="252" y="589"/>
                    <a:pt x="572" y="326"/>
                    <a:pt x="966" y="326"/>
                  </a:cubicBezTo>
                  <a:close/>
                  <a:moveTo>
                    <a:pt x="247" y="1416"/>
                  </a:moveTo>
                  <a:cubicBezTo>
                    <a:pt x="295" y="1416"/>
                    <a:pt x="334" y="1448"/>
                    <a:pt x="334" y="1487"/>
                  </a:cubicBezTo>
                  <a:cubicBezTo>
                    <a:pt x="334" y="1527"/>
                    <a:pt x="295" y="1559"/>
                    <a:pt x="247" y="1559"/>
                  </a:cubicBezTo>
                  <a:cubicBezTo>
                    <a:pt x="199" y="1559"/>
                    <a:pt x="160" y="1527"/>
                    <a:pt x="160" y="1487"/>
                  </a:cubicBezTo>
                  <a:cubicBezTo>
                    <a:pt x="160" y="1448"/>
                    <a:pt x="199" y="1416"/>
                    <a:pt x="247" y="14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5697422" y="5810272"/>
            <a:ext cx="760528" cy="730160"/>
            <a:chOff x="5697422" y="5810272"/>
            <a:chExt cx="760528" cy="730160"/>
          </a:xfrm>
        </p:grpSpPr>
        <p:sp>
          <p:nvSpPr>
            <p:cNvPr id="65" name="Oval 64"/>
            <p:cNvSpPr/>
            <p:nvPr/>
          </p:nvSpPr>
          <p:spPr>
            <a:xfrm>
              <a:off x="5730543" y="6189642"/>
              <a:ext cx="165434" cy="234973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6" name="Oval 65"/>
            <p:cNvSpPr/>
            <p:nvPr/>
          </p:nvSpPr>
          <p:spPr>
            <a:xfrm>
              <a:off x="5994861" y="6061054"/>
              <a:ext cx="165434" cy="234973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7" name="Oval 66"/>
            <p:cNvSpPr/>
            <p:nvPr/>
          </p:nvSpPr>
          <p:spPr>
            <a:xfrm>
              <a:off x="6254418" y="5934848"/>
              <a:ext cx="165434" cy="234973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grpSp>
          <p:nvGrpSpPr>
            <p:cNvPr id="61" name="Group 23"/>
            <p:cNvGrpSpPr>
              <a:grpSpLocks noChangeAspect="1"/>
            </p:cNvGrpSpPr>
            <p:nvPr/>
          </p:nvGrpSpPr>
          <p:grpSpPr bwMode="auto">
            <a:xfrm>
              <a:off x="5697422" y="5810272"/>
              <a:ext cx="760528" cy="730160"/>
              <a:chOff x="3720" y="-1211"/>
              <a:chExt cx="576" cy="553"/>
            </a:xfrm>
            <a:solidFill>
              <a:schemeClr val="accent1"/>
            </a:solidFill>
          </p:grpSpPr>
          <p:sp>
            <p:nvSpPr>
              <p:cNvPr id="62" name="Freeform 24"/>
              <p:cNvSpPr>
                <a:spLocks noEditPoints="1"/>
              </p:cNvSpPr>
              <p:nvPr/>
            </p:nvSpPr>
            <p:spPr bwMode="auto">
              <a:xfrm>
                <a:off x="3720" y="-1211"/>
                <a:ext cx="178" cy="553"/>
              </a:xfrm>
              <a:custGeom>
                <a:avLst/>
                <a:gdLst>
                  <a:gd name="T0" fmla="*/ 525 w 690"/>
                  <a:gd name="T1" fmla="*/ 1081 h 2142"/>
                  <a:gd name="T2" fmla="*/ 525 w 690"/>
                  <a:gd name="T3" fmla="*/ 180 h 2142"/>
                  <a:gd name="T4" fmla="*/ 345 w 690"/>
                  <a:gd name="T5" fmla="*/ 0 h 2142"/>
                  <a:gd name="T6" fmla="*/ 165 w 690"/>
                  <a:gd name="T7" fmla="*/ 180 h 2142"/>
                  <a:gd name="T8" fmla="*/ 165 w 690"/>
                  <a:gd name="T9" fmla="*/ 1081 h 2142"/>
                  <a:gd name="T10" fmla="*/ 0 w 690"/>
                  <a:gd name="T11" fmla="*/ 1374 h 2142"/>
                  <a:gd name="T12" fmla="*/ 0 w 690"/>
                  <a:gd name="T13" fmla="*/ 1508 h 2142"/>
                  <a:gd name="T14" fmla="*/ 165 w 690"/>
                  <a:gd name="T15" fmla="*/ 1801 h 2142"/>
                  <a:gd name="T16" fmla="*/ 165 w 690"/>
                  <a:gd name="T17" fmla="*/ 1963 h 2142"/>
                  <a:gd name="T18" fmla="*/ 345 w 690"/>
                  <a:gd name="T19" fmla="*/ 2142 h 2142"/>
                  <a:gd name="T20" fmla="*/ 525 w 690"/>
                  <a:gd name="T21" fmla="*/ 1963 h 2142"/>
                  <a:gd name="T22" fmla="*/ 525 w 690"/>
                  <a:gd name="T23" fmla="*/ 1801 h 2142"/>
                  <a:gd name="T24" fmla="*/ 690 w 690"/>
                  <a:gd name="T25" fmla="*/ 1508 h 2142"/>
                  <a:gd name="T26" fmla="*/ 690 w 690"/>
                  <a:gd name="T27" fmla="*/ 1374 h 2142"/>
                  <a:gd name="T28" fmla="*/ 525 w 690"/>
                  <a:gd name="T29" fmla="*/ 1081 h 2142"/>
                  <a:gd name="T30" fmla="*/ 510 w 690"/>
                  <a:gd name="T31" fmla="*/ 1508 h 2142"/>
                  <a:gd name="T32" fmla="*/ 345 w 690"/>
                  <a:gd name="T33" fmla="*/ 1673 h 2142"/>
                  <a:gd name="T34" fmla="*/ 180 w 690"/>
                  <a:gd name="T35" fmla="*/ 1508 h 2142"/>
                  <a:gd name="T36" fmla="*/ 180 w 690"/>
                  <a:gd name="T37" fmla="*/ 1374 h 2142"/>
                  <a:gd name="T38" fmla="*/ 345 w 690"/>
                  <a:gd name="T39" fmla="*/ 1209 h 2142"/>
                  <a:gd name="T40" fmla="*/ 510 w 690"/>
                  <a:gd name="T41" fmla="*/ 1374 h 2142"/>
                  <a:gd name="T42" fmla="*/ 510 w 690"/>
                  <a:gd name="T43" fmla="*/ 1508 h 2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690" h="2142">
                    <a:moveTo>
                      <a:pt x="525" y="1081"/>
                    </a:moveTo>
                    <a:cubicBezTo>
                      <a:pt x="525" y="180"/>
                      <a:pt x="525" y="180"/>
                      <a:pt x="525" y="180"/>
                    </a:cubicBezTo>
                    <a:cubicBezTo>
                      <a:pt x="525" y="81"/>
                      <a:pt x="444" y="0"/>
                      <a:pt x="345" y="0"/>
                    </a:cubicBezTo>
                    <a:cubicBezTo>
                      <a:pt x="245" y="0"/>
                      <a:pt x="165" y="81"/>
                      <a:pt x="165" y="180"/>
                    </a:cubicBezTo>
                    <a:cubicBezTo>
                      <a:pt x="165" y="1081"/>
                      <a:pt x="165" y="1081"/>
                      <a:pt x="165" y="1081"/>
                    </a:cubicBezTo>
                    <a:cubicBezTo>
                      <a:pt x="66" y="1142"/>
                      <a:pt x="0" y="1250"/>
                      <a:pt x="0" y="1374"/>
                    </a:cubicBezTo>
                    <a:cubicBezTo>
                      <a:pt x="0" y="1508"/>
                      <a:pt x="0" y="1508"/>
                      <a:pt x="0" y="1508"/>
                    </a:cubicBezTo>
                    <a:cubicBezTo>
                      <a:pt x="0" y="1632"/>
                      <a:pt x="66" y="1740"/>
                      <a:pt x="165" y="1801"/>
                    </a:cubicBezTo>
                    <a:cubicBezTo>
                      <a:pt x="165" y="1963"/>
                      <a:pt x="165" y="1963"/>
                      <a:pt x="165" y="1963"/>
                    </a:cubicBezTo>
                    <a:cubicBezTo>
                      <a:pt x="165" y="2062"/>
                      <a:pt x="245" y="2142"/>
                      <a:pt x="345" y="2142"/>
                    </a:cubicBezTo>
                    <a:cubicBezTo>
                      <a:pt x="444" y="2142"/>
                      <a:pt x="525" y="2062"/>
                      <a:pt x="525" y="1963"/>
                    </a:cubicBezTo>
                    <a:cubicBezTo>
                      <a:pt x="525" y="1801"/>
                      <a:pt x="525" y="1801"/>
                      <a:pt x="525" y="1801"/>
                    </a:cubicBezTo>
                    <a:cubicBezTo>
                      <a:pt x="623" y="1740"/>
                      <a:pt x="690" y="1632"/>
                      <a:pt x="690" y="1508"/>
                    </a:cubicBezTo>
                    <a:cubicBezTo>
                      <a:pt x="690" y="1374"/>
                      <a:pt x="690" y="1374"/>
                      <a:pt x="690" y="1374"/>
                    </a:cubicBezTo>
                    <a:cubicBezTo>
                      <a:pt x="690" y="1250"/>
                      <a:pt x="623" y="1142"/>
                      <a:pt x="525" y="1081"/>
                    </a:cubicBezTo>
                    <a:close/>
                    <a:moveTo>
                      <a:pt x="510" y="1508"/>
                    </a:moveTo>
                    <a:cubicBezTo>
                      <a:pt x="510" y="1599"/>
                      <a:pt x="436" y="1673"/>
                      <a:pt x="345" y="1673"/>
                    </a:cubicBezTo>
                    <a:cubicBezTo>
                      <a:pt x="254" y="1673"/>
                      <a:pt x="180" y="1599"/>
                      <a:pt x="180" y="1508"/>
                    </a:cubicBezTo>
                    <a:cubicBezTo>
                      <a:pt x="180" y="1374"/>
                      <a:pt x="180" y="1374"/>
                      <a:pt x="180" y="1374"/>
                    </a:cubicBezTo>
                    <a:cubicBezTo>
                      <a:pt x="180" y="1283"/>
                      <a:pt x="254" y="1209"/>
                      <a:pt x="345" y="1209"/>
                    </a:cubicBezTo>
                    <a:cubicBezTo>
                      <a:pt x="436" y="1209"/>
                      <a:pt x="510" y="1283"/>
                      <a:pt x="510" y="1374"/>
                    </a:cubicBezTo>
                    <a:lnTo>
                      <a:pt x="510" y="150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" name="Freeform 25"/>
              <p:cNvSpPr>
                <a:spLocks noEditPoints="1"/>
              </p:cNvSpPr>
              <p:nvPr/>
            </p:nvSpPr>
            <p:spPr bwMode="auto">
              <a:xfrm>
                <a:off x="3919" y="-1211"/>
                <a:ext cx="178" cy="553"/>
              </a:xfrm>
              <a:custGeom>
                <a:avLst/>
                <a:gdLst>
                  <a:gd name="T0" fmla="*/ 525 w 690"/>
                  <a:gd name="T1" fmla="*/ 711 h 2142"/>
                  <a:gd name="T2" fmla="*/ 525 w 690"/>
                  <a:gd name="T3" fmla="*/ 180 h 2142"/>
                  <a:gd name="T4" fmla="*/ 345 w 690"/>
                  <a:gd name="T5" fmla="*/ 0 h 2142"/>
                  <a:gd name="T6" fmla="*/ 165 w 690"/>
                  <a:gd name="T7" fmla="*/ 180 h 2142"/>
                  <a:gd name="T8" fmla="*/ 165 w 690"/>
                  <a:gd name="T9" fmla="*/ 711 h 2142"/>
                  <a:gd name="T10" fmla="*/ 0 w 690"/>
                  <a:gd name="T11" fmla="*/ 1004 h 2142"/>
                  <a:gd name="T12" fmla="*/ 0 w 690"/>
                  <a:gd name="T13" fmla="*/ 1138 h 2142"/>
                  <a:gd name="T14" fmla="*/ 165 w 690"/>
                  <a:gd name="T15" fmla="*/ 1431 h 2142"/>
                  <a:gd name="T16" fmla="*/ 165 w 690"/>
                  <a:gd name="T17" fmla="*/ 1963 h 2142"/>
                  <a:gd name="T18" fmla="*/ 345 w 690"/>
                  <a:gd name="T19" fmla="*/ 2142 h 2142"/>
                  <a:gd name="T20" fmla="*/ 525 w 690"/>
                  <a:gd name="T21" fmla="*/ 1963 h 2142"/>
                  <a:gd name="T22" fmla="*/ 525 w 690"/>
                  <a:gd name="T23" fmla="*/ 1431 h 2142"/>
                  <a:gd name="T24" fmla="*/ 690 w 690"/>
                  <a:gd name="T25" fmla="*/ 1138 h 2142"/>
                  <a:gd name="T26" fmla="*/ 690 w 690"/>
                  <a:gd name="T27" fmla="*/ 1004 h 2142"/>
                  <a:gd name="T28" fmla="*/ 525 w 690"/>
                  <a:gd name="T29" fmla="*/ 711 h 2142"/>
                  <a:gd name="T30" fmla="*/ 510 w 690"/>
                  <a:gd name="T31" fmla="*/ 1138 h 2142"/>
                  <a:gd name="T32" fmla="*/ 345 w 690"/>
                  <a:gd name="T33" fmla="*/ 1303 h 2142"/>
                  <a:gd name="T34" fmla="*/ 180 w 690"/>
                  <a:gd name="T35" fmla="*/ 1138 h 2142"/>
                  <a:gd name="T36" fmla="*/ 180 w 690"/>
                  <a:gd name="T37" fmla="*/ 1004 h 2142"/>
                  <a:gd name="T38" fmla="*/ 345 w 690"/>
                  <a:gd name="T39" fmla="*/ 839 h 2142"/>
                  <a:gd name="T40" fmla="*/ 510 w 690"/>
                  <a:gd name="T41" fmla="*/ 1004 h 2142"/>
                  <a:gd name="T42" fmla="*/ 510 w 690"/>
                  <a:gd name="T43" fmla="*/ 1138 h 2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690" h="2142">
                    <a:moveTo>
                      <a:pt x="525" y="711"/>
                    </a:moveTo>
                    <a:cubicBezTo>
                      <a:pt x="525" y="180"/>
                      <a:pt x="525" y="180"/>
                      <a:pt x="525" y="180"/>
                    </a:cubicBezTo>
                    <a:cubicBezTo>
                      <a:pt x="525" y="81"/>
                      <a:pt x="444" y="0"/>
                      <a:pt x="345" y="0"/>
                    </a:cubicBezTo>
                    <a:cubicBezTo>
                      <a:pt x="246" y="0"/>
                      <a:pt x="165" y="81"/>
                      <a:pt x="165" y="180"/>
                    </a:cubicBezTo>
                    <a:cubicBezTo>
                      <a:pt x="165" y="711"/>
                      <a:pt x="165" y="711"/>
                      <a:pt x="165" y="711"/>
                    </a:cubicBezTo>
                    <a:cubicBezTo>
                      <a:pt x="66" y="772"/>
                      <a:pt x="0" y="880"/>
                      <a:pt x="0" y="1004"/>
                    </a:cubicBezTo>
                    <a:cubicBezTo>
                      <a:pt x="0" y="1138"/>
                      <a:pt x="0" y="1138"/>
                      <a:pt x="0" y="1138"/>
                    </a:cubicBezTo>
                    <a:cubicBezTo>
                      <a:pt x="0" y="1262"/>
                      <a:pt x="66" y="1370"/>
                      <a:pt x="165" y="1431"/>
                    </a:cubicBezTo>
                    <a:cubicBezTo>
                      <a:pt x="165" y="1963"/>
                      <a:pt x="165" y="1963"/>
                      <a:pt x="165" y="1963"/>
                    </a:cubicBezTo>
                    <a:cubicBezTo>
                      <a:pt x="165" y="2062"/>
                      <a:pt x="246" y="2142"/>
                      <a:pt x="345" y="2142"/>
                    </a:cubicBezTo>
                    <a:cubicBezTo>
                      <a:pt x="444" y="2142"/>
                      <a:pt x="525" y="2062"/>
                      <a:pt x="525" y="1963"/>
                    </a:cubicBezTo>
                    <a:cubicBezTo>
                      <a:pt x="525" y="1431"/>
                      <a:pt x="525" y="1431"/>
                      <a:pt x="525" y="1431"/>
                    </a:cubicBezTo>
                    <a:cubicBezTo>
                      <a:pt x="624" y="1370"/>
                      <a:pt x="690" y="1262"/>
                      <a:pt x="690" y="1138"/>
                    </a:cubicBezTo>
                    <a:cubicBezTo>
                      <a:pt x="690" y="1004"/>
                      <a:pt x="690" y="1004"/>
                      <a:pt x="690" y="1004"/>
                    </a:cubicBezTo>
                    <a:cubicBezTo>
                      <a:pt x="690" y="880"/>
                      <a:pt x="624" y="772"/>
                      <a:pt x="525" y="711"/>
                    </a:cubicBezTo>
                    <a:close/>
                    <a:moveTo>
                      <a:pt x="510" y="1138"/>
                    </a:moveTo>
                    <a:cubicBezTo>
                      <a:pt x="510" y="1229"/>
                      <a:pt x="436" y="1303"/>
                      <a:pt x="345" y="1303"/>
                    </a:cubicBezTo>
                    <a:cubicBezTo>
                      <a:pt x="254" y="1303"/>
                      <a:pt x="180" y="1229"/>
                      <a:pt x="180" y="1138"/>
                    </a:cubicBezTo>
                    <a:cubicBezTo>
                      <a:pt x="180" y="1004"/>
                      <a:pt x="180" y="1004"/>
                      <a:pt x="180" y="1004"/>
                    </a:cubicBezTo>
                    <a:cubicBezTo>
                      <a:pt x="180" y="913"/>
                      <a:pt x="254" y="839"/>
                      <a:pt x="345" y="839"/>
                    </a:cubicBezTo>
                    <a:cubicBezTo>
                      <a:pt x="436" y="839"/>
                      <a:pt x="510" y="913"/>
                      <a:pt x="510" y="1004"/>
                    </a:cubicBezTo>
                    <a:lnTo>
                      <a:pt x="510" y="113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" name="Freeform 26"/>
              <p:cNvSpPr>
                <a:spLocks noEditPoints="1"/>
              </p:cNvSpPr>
              <p:nvPr/>
            </p:nvSpPr>
            <p:spPr bwMode="auto">
              <a:xfrm>
                <a:off x="4118" y="-1211"/>
                <a:ext cx="178" cy="553"/>
              </a:xfrm>
              <a:custGeom>
                <a:avLst/>
                <a:gdLst>
                  <a:gd name="T0" fmla="*/ 525 w 690"/>
                  <a:gd name="T1" fmla="*/ 342 h 2142"/>
                  <a:gd name="T2" fmla="*/ 525 w 690"/>
                  <a:gd name="T3" fmla="*/ 180 h 2142"/>
                  <a:gd name="T4" fmla="*/ 345 w 690"/>
                  <a:gd name="T5" fmla="*/ 0 h 2142"/>
                  <a:gd name="T6" fmla="*/ 165 w 690"/>
                  <a:gd name="T7" fmla="*/ 180 h 2142"/>
                  <a:gd name="T8" fmla="*/ 165 w 690"/>
                  <a:gd name="T9" fmla="*/ 342 h 2142"/>
                  <a:gd name="T10" fmla="*/ 0 w 690"/>
                  <a:gd name="T11" fmla="*/ 634 h 2142"/>
                  <a:gd name="T12" fmla="*/ 0 w 690"/>
                  <a:gd name="T13" fmla="*/ 769 h 2142"/>
                  <a:gd name="T14" fmla="*/ 165 w 690"/>
                  <a:gd name="T15" fmla="*/ 1061 h 2142"/>
                  <a:gd name="T16" fmla="*/ 165 w 690"/>
                  <a:gd name="T17" fmla="*/ 1963 h 2142"/>
                  <a:gd name="T18" fmla="*/ 345 w 690"/>
                  <a:gd name="T19" fmla="*/ 2142 h 2142"/>
                  <a:gd name="T20" fmla="*/ 525 w 690"/>
                  <a:gd name="T21" fmla="*/ 1963 h 2142"/>
                  <a:gd name="T22" fmla="*/ 525 w 690"/>
                  <a:gd name="T23" fmla="*/ 1061 h 2142"/>
                  <a:gd name="T24" fmla="*/ 690 w 690"/>
                  <a:gd name="T25" fmla="*/ 769 h 2142"/>
                  <a:gd name="T26" fmla="*/ 690 w 690"/>
                  <a:gd name="T27" fmla="*/ 634 h 2142"/>
                  <a:gd name="T28" fmla="*/ 525 w 690"/>
                  <a:gd name="T29" fmla="*/ 342 h 2142"/>
                  <a:gd name="T30" fmla="*/ 510 w 690"/>
                  <a:gd name="T31" fmla="*/ 769 h 2142"/>
                  <a:gd name="T32" fmla="*/ 345 w 690"/>
                  <a:gd name="T33" fmla="*/ 934 h 2142"/>
                  <a:gd name="T34" fmla="*/ 180 w 690"/>
                  <a:gd name="T35" fmla="*/ 769 h 2142"/>
                  <a:gd name="T36" fmla="*/ 180 w 690"/>
                  <a:gd name="T37" fmla="*/ 634 h 2142"/>
                  <a:gd name="T38" fmla="*/ 345 w 690"/>
                  <a:gd name="T39" fmla="*/ 470 h 2142"/>
                  <a:gd name="T40" fmla="*/ 510 w 690"/>
                  <a:gd name="T41" fmla="*/ 634 h 2142"/>
                  <a:gd name="T42" fmla="*/ 510 w 690"/>
                  <a:gd name="T43" fmla="*/ 769 h 2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690" h="2142">
                    <a:moveTo>
                      <a:pt x="525" y="342"/>
                    </a:moveTo>
                    <a:cubicBezTo>
                      <a:pt x="525" y="180"/>
                      <a:pt x="525" y="180"/>
                      <a:pt x="525" y="180"/>
                    </a:cubicBezTo>
                    <a:cubicBezTo>
                      <a:pt x="525" y="81"/>
                      <a:pt x="444" y="0"/>
                      <a:pt x="345" y="0"/>
                    </a:cubicBezTo>
                    <a:cubicBezTo>
                      <a:pt x="246" y="0"/>
                      <a:pt x="165" y="81"/>
                      <a:pt x="165" y="180"/>
                    </a:cubicBezTo>
                    <a:cubicBezTo>
                      <a:pt x="165" y="342"/>
                      <a:pt x="165" y="342"/>
                      <a:pt x="165" y="342"/>
                    </a:cubicBezTo>
                    <a:cubicBezTo>
                      <a:pt x="66" y="402"/>
                      <a:pt x="0" y="510"/>
                      <a:pt x="0" y="634"/>
                    </a:cubicBezTo>
                    <a:cubicBezTo>
                      <a:pt x="0" y="769"/>
                      <a:pt x="0" y="769"/>
                      <a:pt x="0" y="769"/>
                    </a:cubicBezTo>
                    <a:cubicBezTo>
                      <a:pt x="0" y="893"/>
                      <a:pt x="66" y="1001"/>
                      <a:pt x="165" y="1061"/>
                    </a:cubicBezTo>
                    <a:cubicBezTo>
                      <a:pt x="165" y="1963"/>
                      <a:pt x="165" y="1963"/>
                      <a:pt x="165" y="1963"/>
                    </a:cubicBezTo>
                    <a:cubicBezTo>
                      <a:pt x="165" y="2062"/>
                      <a:pt x="246" y="2142"/>
                      <a:pt x="345" y="2142"/>
                    </a:cubicBezTo>
                    <a:cubicBezTo>
                      <a:pt x="444" y="2142"/>
                      <a:pt x="525" y="2062"/>
                      <a:pt x="525" y="1963"/>
                    </a:cubicBezTo>
                    <a:cubicBezTo>
                      <a:pt x="525" y="1061"/>
                      <a:pt x="525" y="1061"/>
                      <a:pt x="525" y="1061"/>
                    </a:cubicBezTo>
                    <a:cubicBezTo>
                      <a:pt x="624" y="1001"/>
                      <a:pt x="690" y="893"/>
                      <a:pt x="690" y="769"/>
                    </a:cubicBezTo>
                    <a:cubicBezTo>
                      <a:pt x="690" y="634"/>
                      <a:pt x="690" y="634"/>
                      <a:pt x="690" y="634"/>
                    </a:cubicBezTo>
                    <a:cubicBezTo>
                      <a:pt x="690" y="510"/>
                      <a:pt x="624" y="402"/>
                      <a:pt x="525" y="342"/>
                    </a:cubicBezTo>
                    <a:close/>
                    <a:moveTo>
                      <a:pt x="510" y="769"/>
                    </a:moveTo>
                    <a:cubicBezTo>
                      <a:pt x="510" y="859"/>
                      <a:pt x="436" y="934"/>
                      <a:pt x="345" y="934"/>
                    </a:cubicBezTo>
                    <a:cubicBezTo>
                      <a:pt x="254" y="934"/>
                      <a:pt x="180" y="859"/>
                      <a:pt x="180" y="769"/>
                    </a:cubicBezTo>
                    <a:cubicBezTo>
                      <a:pt x="180" y="634"/>
                      <a:pt x="180" y="634"/>
                      <a:pt x="180" y="634"/>
                    </a:cubicBezTo>
                    <a:cubicBezTo>
                      <a:pt x="180" y="544"/>
                      <a:pt x="254" y="470"/>
                      <a:pt x="345" y="470"/>
                    </a:cubicBezTo>
                    <a:cubicBezTo>
                      <a:pt x="436" y="470"/>
                      <a:pt x="510" y="544"/>
                      <a:pt x="510" y="634"/>
                    </a:cubicBezTo>
                    <a:lnTo>
                      <a:pt x="510" y="76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591710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ounded Rectangle 63"/>
          <p:cNvSpPr/>
          <p:nvPr/>
        </p:nvSpPr>
        <p:spPr>
          <a:xfrm rot="16200000">
            <a:off x="5694150" y="4146712"/>
            <a:ext cx="2057199" cy="365760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lt1"/>
                </a:solidFill>
              </a:rPr>
              <a:t>Batch Subscribers</a:t>
            </a:r>
          </a:p>
        </p:txBody>
      </p:sp>
      <p:sp>
        <p:nvSpPr>
          <p:cNvPr id="235" name="Right Arrow 234"/>
          <p:cNvSpPr/>
          <p:nvPr/>
        </p:nvSpPr>
        <p:spPr>
          <a:xfrm>
            <a:off x="5775325" y="3955668"/>
            <a:ext cx="828675" cy="548206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" name="Rounded Rectangle 103"/>
          <p:cNvSpPr/>
          <p:nvPr/>
        </p:nvSpPr>
        <p:spPr>
          <a:xfrm>
            <a:off x="1441450" y="1158875"/>
            <a:ext cx="3702050" cy="4895850"/>
          </a:xfrm>
          <a:prstGeom prst="roundRect">
            <a:avLst>
              <a:gd name="adj" fmla="val 6084"/>
            </a:avLst>
          </a:prstGeom>
          <a:solidFill>
            <a:schemeClr val="bg1">
              <a:lumMod val="95000"/>
            </a:schemeClr>
          </a:solidFill>
          <a:ln w="28575">
            <a:solidFill>
              <a:schemeClr val="bg1">
                <a:lumMod val="6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Right Arrow 20"/>
          <p:cNvSpPr/>
          <p:nvPr/>
        </p:nvSpPr>
        <p:spPr>
          <a:xfrm>
            <a:off x="2429333" y="3026229"/>
            <a:ext cx="1138846" cy="883892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TextBox 72"/>
          <p:cNvSpPr txBox="1"/>
          <p:nvPr/>
        </p:nvSpPr>
        <p:spPr>
          <a:xfrm>
            <a:off x="1795538" y="1491794"/>
            <a:ext cx="973062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90000"/>
              </a:lnSpc>
              <a:spcAft>
                <a:spcPts val="400"/>
              </a:spcAft>
              <a:buClr>
                <a:schemeClr val="accent4"/>
              </a:buClr>
            </a:pP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Thor</a:t>
            </a:r>
          </a:p>
        </p:txBody>
      </p:sp>
      <p:sp>
        <p:nvSpPr>
          <p:cNvPr id="210" name="Right Arrow 209"/>
          <p:cNvSpPr/>
          <p:nvPr/>
        </p:nvSpPr>
        <p:spPr>
          <a:xfrm>
            <a:off x="333375" y="2100943"/>
            <a:ext cx="1353911" cy="548206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ECL – The Data Flow Oriented Programming Language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HPCC Systems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306A7-A228-4E07-8D4E-C1DA2C3F3993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57" name="TextBox 56"/>
          <p:cNvSpPr txBox="1"/>
          <p:nvPr/>
        </p:nvSpPr>
        <p:spPr>
          <a:xfrm>
            <a:off x="105684" y="3162426"/>
            <a:ext cx="1144058" cy="45245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600" b="1" dirty="0"/>
              <a:t>Raw data from </a:t>
            </a:r>
            <a:br>
              <a:rPr lang="en-US" sz="1600" b="1" dirty="0"/>
            </a:br>
            <a:r>
              <a:rPr lang="en-US" sz="1600" b="1" dirty="0"/>
              <a:t>several sources</a:t>
            </a:r>
          </a:p>
        </p:txBody>
      </p:sp>
      <p:sp>
        <p:nvSpPr>
          <p:cNvPr id="66" name="Rounded Rectangle 65"/>
          <p:cNvSpPr/>
          <p:nvPr/>
        </p:nvSpPr>
        <p:spPr>
          <a:xfrm rot="16200000">
            <a:off x="6086389" y="2314607"/>
            <a:ext cx="1272720" cy="365760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lt1"/>
                </a:solidFill>
              </a:rPr>
              <a:t>Reporting</a:t>
            </a:r>
          </a:p>
        </p:txBody>
      </p:sp>
      <p:sp>
        <p:nvSpPr>
          <p:cNvPr id="76" name="Rounded Rectangle 75"/>
          <p:cNvSpPr/>
          <p:nvPr/>
        </p:nvSpPr>
        <p:spPr bwMode="auto">
          <a:xfrm>
            <a:off x="1695450" y="5351445"/>
            <a:ext cx="3200400" cy="447505"/>
          </a:xfrm>
          <a:prstGeom prst="roundRect">
            <a:avLst>
              <a:gd name="adj" fmla="val 28096"/>
            </a:avLst>
          </a:prstGeom>
          <a:solidFill>
            <a:schemeClr val="accent3"/>
          </a:solidFill>
          <a:ln w="9525">
            <a:noFill/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 dirty="0">
                <a:solidFill>
                  <a:schemeClr val="bg1"/>
                </a:solidFill>
              </a:rPr>
              <a:t>ECL</a:t>
            </a:r>
          </a:p>
        </p:txBody>
      </p:sp>
      <p:sp>
        <p:nvSpPr>
          <p:cNvPr id="105" name="Can 104"/>
          <p:cNvSpPr/>
          <p:nvPr/>
        </p:nvSpPr>
        <p:spPr>
          <a:xfrm>
            <a:off x="490946" y="2778621"/>
            <a:ext cx="373535" cy="286024"/>
          </a:xfrm>
          <a:prstGeom prst="can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6" name="Can 105"/>
          <p:cNvSpPr/>
          <p:nvPr/>
        </p:nvSpPr>
        <p:spPr>
          <a:xfrm>
            <a:off x="490946" y="2407146"/>
            <a:ext cx="373535" cy="286024"/>
          </a:xfrm>
          <a:prstGeom prst="can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8" name="Right Arrow 117"/>
          <p:cNvSpPr/>
          <p:nvPr/>
        </p:nvSpPr>
        <p:spPr>
          <a:xfrm>
            <a:off x="333375" y="4463143"/>
            <a:ext cx="1353911" cy="548206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0" name="TextBox 119"/>
          <p:cNvSpPr txBox="1"/>
          <p:nvPr/>
        </p:nvSpPr>
        <p:spPr>
          <a:xfrm>
            <a:off x="136426" y="5329365"/>
            <a:ext cx="1082574" cy="45245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600" b="1" dirty="0"/>
              <a:t>Batch reporting requests</a:t>
            </a:r>
          </a:p>
        </p:txBody>
      </p:sp>
      <p:sp>
        <p:nvSpPr>
          <p:cNvPr id="132" name="Can 131"/>
          <p:cNvSpPr/>
          <p:nvPr/>
        </p:nvSpPr>
        <p:spPr>
          <a:xfrm>
            <a:off x="423072" y="4945560"/>
            <a:ext cx="509282" cy="286024"/>
          </a:xfrm>
          <a:prstGeom prst="can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6" name="Can 135"/>
          <p:cNvSpPr/>
          <p:nvPr/>
        </p:nvSpPr>
        <p:spPr>
          <a:xfrm>
            <a:off x="423072" y="4583610"/>
            <a:ext cx="509282" cy="286024"/>
          </a:xfrm>
          <a:prstGeom prst="can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6" name="TextBox 145"/>
          <p:cNvSpPr txBox="1"/>
          <p:nvPr/>
        </p:nvSpPr>
        <p:spPr>
          <a:xfrm>
            <a:off x="3597247" y="1491794"/>
            <a:ext cx="1228754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90000"/>
              </a:lnSpc>
              <a:spcAft>
                <a:spcPts val="400"/>
              </a:spcAft>
              <a:buClr>
                <a:schemeClr val="accent4"/>
              </a:buClr>
            </a:pP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ROXIE</a:t>
            </a:r>
          </a:p>
        </p:txBody>
      </p:sp>
      <p:sp>
        <p:nvSpPr>
          <p:cNvPr id="204" name="Can 203"/>
          <p:cNvSpPr/>
          <p:nvPr/>
        </p:nvSpPr>
        <p:spPr>
          <a:xfrm>
            <a:off x="490946" y="2032495"/>
            <a:ext cx="373535" cy="286024"/>
          </a:xfrm>
          <a:prstGeom prst="can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5" name="Can 204"/>
          <p:cNvSpPr/>
          <p:nvPr/>
        </p:nvSpPr>
        <p:spPr>
          <a:xfrm>
            <a:off x="490946" y="1661020"/>
            <a:ext cx="373535" cy="286024"/>
          </a:xfrm>
          <a:prstGeom prst="can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9" name="Can 208"/>
          <p:cNvSpPr/>
          <p:nvPr/>
        </p:nvSpPr>
        <p:spPr>
          <a:xfrm>
            <a:off x="423072" y="4217850"/>
            <a:ext cx="509282" cy="286024"/>
          </a:xfrm>
          <a:prstGeom prst="can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4" name="Right Arrow 223"/>
          <p:cNvSpPr/>
          <p:nvPr/>
        </p:nvSpPr>
        <p:spPr>
          <a:xfrm>
            <a:off x="4714875" y="2418443"/>
            <a:ext cx="1353911" cy="548206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0" name="Right Arrow 229"/>
          <p:cNvSpPr/>
          <p:nvPr/>
        </p:nvSpPr>
        <p:spPr>
          <a:xfrm>
            <a:off x="4714875" y="3955668"/>
            <a:ext cx="828675" cy="548206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1" name="TextBox 230"/>
          <p:cNvSpPr txBox="1"/>
          <p:nvPr/>
        </p:nvSpPr>
        <p:spPr>
          <a:xfrm>
            <a:off x="5318026" y="4821890"/>
            <a:ext cx="1082574" cy="45245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600" b="1" dirty="0"/>
              <a:t>Batch reporting requests</a:t>
            </a:r>
          </a:p>
        </p:txBody>
      </p:sp>
      <p:sp>
        <p:nvSpPr>
          <p:cNvPr id="232" name="Can 231"/>
          <p:cNvSpPr/>
          <p:nvPr/>
        </p:nvSpPr>
        <p:spPr>
          <a:xfrm>
            <a:off x="5604672" y="4438085"/>
            <a:ext cx="509282" cy="286024"/>
          </a:xfrm>
          <a:prstGeom prst="can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3" name="Can 232"/>
          <p:cNvSpPr/>
          <p:nvPr/>
        </p:nvSpPr>
        <p:spPr>
          <a:xfrm>
            <a:off x="5604672" y="4076135"/>
            <a:ext cx="509282" cy="286024"/>
          </a:xfrm>
          <a:prstGeom prst="can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4" name="Can 233"/>
          <p:cNvSpPr/>
          <p:nvPr/>
        </p:nvSpPr>
        <p:spPr>
          <a:xfrm>
            <a:off x="5604672" y="3710375"/>
            <a:ext cx="509282" cy="286024"/>
          </a:xfrm>
          <a:prstGeom prst="can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7510323" y="1158875"/>
            <a:ext cx="4475937" cy="43781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1" indent="-228600">
              <a:lnSpc>
                <a:spcPct val="90000"/>
              </a:lnSpc>
              <a:spcBef>
                <a:spcPts val="1200"/>
              </a:spcBef>
              <a:spcAft>
                <a:spcPts val="300"/>
              </a:spcAft>
              <a:buClr>
                <a:schemeClr val="accent3"/>
              </a:buClr>
              <a:buFont typeface="Arial" pitchFamily="34" charset="0"/>
              <a:buChar char="•"/>
            </a:pPr>
            <a:r>
              <a:rPr lang="en-US" sz="1600" dirty="0">
                <a:ea typeface="ＭＳ Ｐゴシック" pitchFamily="34" charset="-128"/>
              </a:rPr>
              <a:t>An easy to use, data-centric programming language optimized for </a:t>
            </a:r>
            <a:r>
              <a:rPr lang="en-US" sz="1600" b="1" dirty="0">
                <a:solidFill>
                  <a:schemeClr val="accent3"/>
                </a:solidFill>
                <a:ea typeface="ＭＳ Ｐゴシック" pitchFamily="34" charset="-128"/>
              </a:rPr>
              <a:t>large-scale data management and query processing</a:t>
            </a:r>
          </a:p>
          <a:p>
            <a:pPr marL="228600" lvl="1" indent="-228600">
              <a:lnSpc>
                <a:spcPct val="90000"/>
              </a:lnSpc>
              <a:spcBef>
                <a:spcPts val="1200"/>
              </a:spcBef>
              <a:spcAft>
                <a:spcPts val="300"/>
              </a:spcAft>
              <a:buClr>
                <a:schemeClr val="accent3"/>
              </a:buClr>
              <a:buFont typeface="Arial" pitchFamily="34" charset="0"/>
              <a:buChar char="•"/>
            </a:pPr>
            <a:r>
              <a:rPr lang="en-US" sz="1600" b="1" dirty="0">
                <a:solidFill>
                  <a:schemeClr val="accent3"/>
                </a:solidFill>
                <a:ea typeface="ＭＳ Ｐゴシック" pitchFamily="34" charset="-128"/>
              </a:rPr>
              <a:t>Highly efficient </a:t>
            </a:r>
            <a:r>
              <a:rPr lang="en-US" sz="1600" dirty="0">
                <a:ea typeface="ＭＳ Ｐゴシック" pitchFamily="34" charset="-128"/>
              </a:rPr>
              <a:t>— automatically distributes workload across all nodes</a:t>
            </a:r>
          </a:p>
          <a:p>
            <a:pPr marL="228600" lvl="1" indent="-228600">
              <a:lnSpc>
                <a:spcPct val="90000"/>
              </a:lnSpc>
              <a:spcBef>
                <a:spcPts val="1200"/>
              </a:spcBef>
              <a:spcAft>
                <a:spcPts val="300"/>
              </a:spcAft>
              <a:buClr>
                <a:schemeClr val="accent3"/>
              </a:buClr>
              <a:buFont typeface="Arial" pitchFamily="34" charset="0"/>
              <a:buChar char="•"/>
            </a:pPr>
            <a:r>
              <a:rPr lang="en-US" sz="1600" b="1" dirty="0">
                <a:solidFill>
                  <a:schemeClr val="accent3"/>
                </a:solidFill>
                <a:ea typeface="ＭＳ Ｐゴシック" pitchFamily="34" charset="-128"/>
              </a:rPr>
              <a:t>80% more efficient </a:t>
            </a:r>
            <a:r>
              <a:rPr lang="en-US" sz="1600" dirty="0">
                <a:ea typeface="ＭＳ Ｐゴシック" pitchFamily="34" charset="-128"/>
              </a:rPr>
              <a:t>than C++, Java and SQL — 1/3 reduction in programmer time to maintain/enhance existing applications</a:t>
            </a:r>
          </a:p>
          <a:p>
            <a:pPr marL="228600" lvl="1" indent="-228600">
              <a:lnSpc>
                <a:spcPct val="90000"/>
              </a:lnSpc>
              <a:spcBef>
                <a:spcPts val="1200"/>
              </a:spcBef>
              <a:spcAft>
                <a:spcPts val="300"/>
              </a:spcAft>
              <a:buClr>
                <a:schemeClr val="accent3"/>
              </a:buClr>
              <a:buFont typeface="Arial" pitchFamily="34" charset="0"/>
              <a:buChar char="•"/>
            </a:pPr>
            <a:r>
              <a:rPr lang="en-US" sz="1600" dirty="0">
                <a:ea typeface="ＭＳ Ｐゴシック" pitchFamily="34" charset="-128"/>
              </a:rPr>
              <a:t>Benchmark against SQL </a:t>
            </a:r>
            <a:r>
              <a:rPr lang="en-US" sz="1600" b="1" dirty="0">
                <a:solidFill>
                  <a:schemeClr val="accent3"/>
                </a:solidFill>
                <a:ea typeface="ＭＳ Ｐゴシック" pitchFamily="34" charset="-128"/>
              </a:rPr>
              <a:t>(5 times more efficient)</a:t>
            </a:r>
            <a:r>
              <a:rPr lang="en-US" sz="1600" b="1" dirty="0">
                <a:solidFill>
                  <a:schemeClr val="accent1"/>
                </a:solidFill>
                <a:ea typeface="ＭＳ Ｐゴシック" pitchFamily="34" charset="-128"/>
              </a:rPr>
              <a:t> </a:t>
            </a:r>
            <a:r>
              <a:rPr lang="en-US" sz="1600" dirty="0">
                <a:ea typeface="ＭＳ Ｐゴシック" pitchFamily="34" charset="-128"/>
              </a:rPr>
              <a:t>for code generation</a:t>
            </a:r>
          </a:p>
          <a:p>
            <a:pPr marL="228600" lvl="1" indent="-228600">
              <a:lnSpc>
                <a:spcPct val="90000"/>
              </a:lnSpc>
              <a:spcBef>
                <a:spcPts val="1200"/>
              </a:spcBef>
              <a:spcAft>
                <a:spcPts val="300"/>
              </a:spcAft>
              <a:buClr>
                <a:schemeClr val="accent3"/>
              </a:buClr>
              <a:buFont typeface="Arial" pitchFamily="34" charset="0"/>
              <a:buChar char="•"/>
            </a:pPr>
            <a:r>
              <a:rPr lang="en-US" sz="1600" dirty="0">
                <a:ea typeface="ＭＳ Ｐゴシック" pitchFamily="34" charset="-128"/>
              </a:rPr>
              <a:t>Automatic parallelization and synchronization </a:t>
            </a:r>
            <a:br>
              <a:rPr lang="en-US" sz="1600" dirty="0">
                <a:ea typeface="ＭＳ Ｐゴシック" pitchFamily="34" charset="-128"/>
              </a:rPr>
            </a:br>
            <a:r>
              <a:rPr lang="en-US" sz="1600" dirty="0">
                <a:ea typeface="ＭＳ Ｐゴシック" pitchFamily="34" charset="-128"/>
              </a:rPr>
              <a:t>of sequential algorithms for </a:t>
            </a:r>
            <a:r>
              <a:rPr lang="en-US" sz="1600" b="1" dirty="0">
                <a:solidFill>
                  <a:schemeClr val="accent3"/>
                </a:solidFill>
                <a:ea typeface="ＭＳ Ｐゴシック" pitchFamily="34" charset="-128"/>
              </a:rPr>
              <a:t>parallel and distributed processing </a:t>
            </a:r>
          </a:p>
          <a:p>
            <a:pPr marL="228600" lvl="1" indent="-228600">
              <a:lnSpc>
                <a:spcPct val="90000"/>
              </a:lnSpc>
              <a:spcBef>
                <a:spcPts val="1200"/>
              </a:spcBef>
              <a:spcAft>
                <a:spcPts val="300"/>
              </a:spcAft>
              <a:buClr>
                <a:schemeClr val="accent3"/>
              </a:buClr>
              <a:buFont typeface="Arial" pitchFamily="34" charset="0"/>
              <a:buChar char="•"/>
            </a:pPr>
            <a:r>
              <a:rPr lang="en-US" sz="1600" b="1" dirty="0">
                <a:solidFill>
                  <a:schemeClr val="accent3"/>
                </a:solidFill>
                <a:ea typeface="ＭＳ Ｐゴシック" pitchFamily="34" charset="-128"/>
              </a:rPr>
              <a:t>Large library of built-in modules </a:t>
            </a:r>
            <a:r>
              <a:rPr lang="en-US" sz="1600" dirty="0">
                <a:ea typeface="ＭＳ Ｐゴシック" pitchFamily="34" charset="-128"/>
              </a:rPr>
              <a:t>to handle common data manipulation tasks</a:t>
            </a:r>
          </a:p>
        </p:txBody>
      </p:sp>
      <p:sp>
        <p:nvSpPr>
          <p:cNvPr id="7" name="Rectangle 6"/>
          <p:cNvSpPr/>
          <p:nvPr/>
        </p:nvSpPr>
        <p:spPr>
          <a:xfrm>
            <a:off x="5144938" y="5636544"/>
            <a:ext cx="703942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ctr">
              <a:buClr>
                <a:srgbClr val="FF0000"/>
              </a:buClr>
            </a:pPr>
            <a:r>
              <a:rPr lang="en-US" sz="2000" b="1" i="1" dirty="0">
                <a:solidFill>
                  <a:schemeClr val="accent3"/>
                </a:solidFill>
                <a:ea typeface="ＭＳ Ｐゴシック" pitchFamily="34" charset="-128"/>
              </a:rPr>
              <a:t>Declarative programming language … powerful, extensible, implicitly parallel, maintainable, complete and homogeneous</a:t>
            </a:r>
          </a:p>
        </p:txBody>
      </p:sp>
      <p:grpSp>
        <p:nvGrpSpPr>
          <p:cNvPr id="81" name="Group 80"/>
          <p:cNvGrpSpPr/>
          <p:nvPr/>
        </p:nvGrpSpPr>
        <p:grpSpPr>
          <a:xfrm>
            <a:off x="1824990" y="2016760"/>
            <a:ext cx="1032510" cy="2992338"/>
            <a:chOff x="3873500" y="1954448"/>
            <a:chExt cx="941070" cy="2326676"/>
          </a:xfrm>
          <a:solidFill>
            <a:schemeClr val="bg1">
              <a:lumMod val="50000"/>
            </a:schemeClr>
          </a:solidFill>
        </p:grpSpPr>
        <p:sp>
          <p:nvSpPr>
            <p:cNvPr id="82" name="Cube 81"/>
            <p:cNvSpPr/>
            <p:nvPr/>
          </p:nvSpPr>
          <p:spPr>
            <a:xfrm>
              <a:off x="3873500" y="1954448"/>
              <a:ext cx="941070" cy="2326676"/>
            </a:xfrm>
            <a:prstGeom prst="cube">
              <a:avLst>
                <a:gd name="adj" fmla="val 19073"/>
              </a:avLst>
            </a:prstGeom>
            <a:grp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grpSp>
          <p:nvGrpSpPr>
            <p:cNvPr id="83" name="Group 82"/>
            <p:cNvGrpSpPr/>
            <p:nvPr/>
          </p:nvGrpSpPr>
          <p:grpSpPr>
            <a:xfrm>
              <a:off x="3981105" y="2233521"/>
              <a:ext cx="533258" cy="1930427"/>
              <a:chOff x="3973571" y="2227171"/>
              <a:chExt cx="478851" cy="1930427"/>
            </a:xfrm>
            <a:grpFill/>
          </p:grpSpPr>
          <p:sp>
            <p:nvSpPr>
              <p:cNvPr id="84" name="Rectangle 83"/>
              <p:cNvSpPr/>
              <p:nvPr/>
            </p:nvSpPr>
            <p:spPr>
              <a:xfrm>
                <a:off x="3973571" y="3224722"/>
                <a:ext cx="474068" cy="134835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3978354" y="2227171"/>
                <a:ext cx="474068" cy="134835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3973571" y="3424232"/>
                <a:ext cx="474068" cy="134835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3978354" y="2426681"/>
                <a:ext cx="474068" cy="134835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3973571" y="3623742"/>
                <a:ext cx="474068" cy="134835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3978354" y="2626191"/>
                <a:ext cx="474068" cy="134835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1" name="Rectangle 90"/>
              <p:cNvSpPr/>
              <p:nvPr/>
            </p:nvSpPr>
            <p:spPr>
              <a:xfrm>
                <a:off x="3973571" y="3823252"/>
                <a:ext cx="474068" cy="134835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  <a:p>
                <a:pPr algn="ctr"/>
                <a:endParaRPr lang="en-US" dirty="0"/>
              </a:p>
            </p:txBody>
          </p:sp>
          <p:sp>
            <p:nvSpPr>
              <p:cNvPr id="92" name="Rectangle 91"/>
              <p:cNvSpPr/>
              <p:nvPr/>
            </p:nvSpPr>
            <p:spPr>
              <a:xfrm>
                <a:off x="3978353" y="2825701"/>
                <a:ext cx="474068" cy="134835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  <a:p>
                <a:pPr algn="ctr"/>
                <a:endParaRPr lang="en-US" dirty="0"/>
              </a:p>
            </p:txBody>
          </p:sp>
          <p:sp>
            <p:nvSpPr>
              <p:cNvPr id="93" name="Rectangle 92"/>
              <p:cNvSpPr/>
              <p:nvPr/>
            </p:nvSpPr>
            <p:spPr>
              <a:xfrm>
                <a:off x="3973571" y="4022763"/>
                <a:ext cx="474068" cy="134835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  <a:p>
                <a:pPr algn="ctr"/>
                <a:endParaRPr lang="en-US" dirty="0"/>
              </a:p>
            </p:txBody>
          </p:sp>
          <p:sp>
            <p:nvSpPr>
              <p:cNvPr id="94" name="Rectangle 93"/>
              <p:cNvSpPr/>
              <p:nvPr/>
            </p:nvSpPr>
            <p:spPr>
              <a:xfrm>
                <a:off x="3978354" y="3025212"/>
                <a:ext cx="474068" cy="134835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  <a:p>
                <a:pPr algn="ctr"/>
                <a:endParaRPr lang="en-US" dirty="0"/>
              </a:p>
            </p:txBody>
          </p:sp>
        </p:grpSp>
      </p:grpSp>
      <p:sp>
        <p:nvSpPr>
          <p:cNvPr id="77" name="Right Arrow 76"/>
          <p:cNvSpPr/>
          <p:nvPr/>
        </p:nvSpPr>
        <p:spPr>
          <a:xfrm rot="16200000">
            <a:off x="1891073" y="4927706"/>
            <a:ext cx="682624" cy="568109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97" name="Group 96"/>
          <p:cNvGrpSpPr/>
          <p:nvPr/>
        </p:nvGrpSpPr>
        <p:grpSpPr>
          <a:xfrm flipH="1">
            <a:off x="3735430" y="2016760"/>
            <a:ext cx="1032510" cy="2992338"/>
            <a:chOff x="3873500" y="1954448"/>
            <a:chExt cx="941070" cy="2326676"/>
          </a:xfrm>
          <a:solidFill>
            <a:schemeClr val="bg1">
              <a:lumMod val="50000"/>
            </a:schemeClr>
          </a:solidFill>
        </p:grpSpPr>
        <p:sp>
          <p:nvSpPr>
            <p:cNvPr id="98" name="Cube 97"/>
            <p:cNvSpPr/>
            <p:nvPr/>
          </p:nvSpPr>
          <p:spPr>
            <a:xfrm>
              <a:off x="3873500" y="1954448"/>
              <a:ext cx="941070" cy="2326676"/>
            </a:xfrm>
            <a:prstGeom prst="cube">
              <a:avLst>
                <a:gd name="adj" fmla="val 19073"/>
              </a:avLst>
            </a:prstGeom>
            <a:grp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grpSp>
          <p:nvGrpSpPr>
            <p:cNvPr id="99" name="Group 98"/>
            <p:cNvGrpSpPr/>
            <p:nvPr/>
          </p:nvGrpSpPr>
          <p:grpSpPr>
            <a:xfrm>
              <a:off x="3981105" y="2233521"/>
              <a:ext cx="533258" cy="1930427"/>
              <a:chOff x="3973571" y="2227171"/>
              <a:chExt cx="478851" cy="1930427"/>
            </a:xfrm>
            <a:grpFill/>
          </p:grpSpPr>
          <p:sp>
            <p:nvSpPr>
              <p:cNvPr id="100" name="Rectangle 99"/>
              <p:cNvSpPr/>
              <p:nvPr/>
            </p:nvSpPr>
            <p:spPr>
              <a:xfrm>
                <a:off x="3973571" y="3224722"/>
                <a:ext cx="474068" cy="134835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3978354" y="2227171"/>
                <a:ext cx="474068" cy="134835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3973571" y="3424232"/>
                <a:ext cx="474068" cy="134835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3978354" y="2426681"/>
                <a:ext cx="474068" cy="134835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3973571" y="3623742"/>
                <a:ext cx="474068" cy="134835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3978354" y="2626191"/>
                <a:ext cx="474068" cy="134835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3973571" y="3823252"/>
                <a:ext cx="474068" cy="134835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  <a:p>
                <a:pPr algn="ctr"/>
                <a:endParaRPr lang="en-US" dirty="0"/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3978353" y="2825701"/>
                <a:ext cx="474068" cy="134835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  <a:p>
                <a:pPr algn="ctr"/>
                <a:endParaRPr lang="en-US" dirty="0"/>
              </a:p>
            </p:txBody>
          </p:sp>
          <p:sp>
            <p:nvSpPr>
              <p:cNvPr id="111" name="Rectangle 110"/>
              <p:cNvSpPr/>
              <p:nvPr/>
            </p:nvSpPr>
            <p:spPr>
              <a:xfrm>
                <a:off x="3973571" y="4022763"/>
                <a:ext cx="474068" cy="134835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  <a:p>
                <a:pPr algn="ctr"/>
                <a:endParaRPr lang="en-US" dirty="0"/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3978354" y="3025212"/>
                <a:ext cx="474068" cy="134835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  <a:p>
                <a:pPr algn="ctr"/>
                <a:endParaRPr lang="en-US" dirty="0"/>
              </a:p>
            </p:txBody>
          </p:sp>
        </p:grpSp>
      </p:grpSp>
      <p:sp>
        <p:nvSpPr>
          <p:cNvPr id="141" name="Right Arrow 140"/>
          <p:cNvSpPr/>
          <p:nvPr/>
        </p:nvSpPr>
        <p:spPr>
          <a:xfrm rot="16200000">
            <a:off x="4030119" y="4927706"/>
            <a:ext cx="682624" cy="568109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7699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ight Arrow 7"/>
          <p:cNvSpPr/>
          <p:nvPr/>
        </p:nvSpPr>
        <p:spPr>
          <a:xfrm>
            <a:off x="0" y="330200"/>
            <a:ext cx="11083925" cy="2358328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3485" y="292608"/>
            <a:ext cx="11513969" cy="874319"/>
          </a:xfrm>
        </p:spPr>
        <p:txBody>
          <a:bodyPr/>
          <a:lstStyle/>
          <a:p>
            <a:r>
              <a:rPr lang="en-US" dirty="0"/>
              <a:t>Component View of Self-Contained Platform Capabilities</a:t>
            </a:r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HPCC Systems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306A7-A228-4E07-8D4E-C1DA2C3F3993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179" name="Right Arrow 178"/>
          <p:cNvSpPr/>
          <p:nvPr/>
        </p:nvSpPr>
        <p:spPr>
          <a:xfrm>
            <a:off x="10808538" y="5009698"/>
            <a:ext cx="580188" cy="408094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0" name="Right Arrow 179"/>
          <p:cNvSpPr/>
          <p:nvPr/>
        </p:nvSpPr>
        <p:spPr>
          <a:xfrm>
            <a:off x="10779125" y="4177848"/>
            <a:ext cx="609601" cy="408094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1" name="Right Arrow 180"/>
          <p:cNvSpPr/>
          <p:nvPr/>
        </p:nvSpPr>
        <p:spPr>
          <a:xfrm>
            <a:off x="10808538" y="3342188"/>
            <a:ext cx="580188" cy="408094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2" name="Rounded Rectangle 181"/>
          <p:cNvSpPr/>
          <p:nvPr/>
        </p:nvSpPr>
        <p:spPr>
          <a:xfrm>
            <a:off x="2457450" y="3171838"/>
            <a:ext cx="7266012" cy="2678532"/>
          </a:xfrm>
          <a:prstGeom prst="roundRect">
            <a:avLst>
              <a:gd name="adj" fmla="val 6084"/>
            </a:avLst>
          </a:prstGeom>
          <a:solidFill>
            <a:schemeClr val="bg1">
              <a:lumMod val="95000"/>
            </a:schemeClr>
          </a:solidFill>
          <a:ln w="28575">
            <a:solidFill>
              <a:schemeClr val="bg1">
                <a:lumMod val="6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3" name="Right Arrow 182"/>
          <p:cNvSpPr/>
          <p:nvPr/>
        </p:nvSpPr>
        <p:spPr>
          <a:xfrm>
            <a:off x="333375" y="3351256"/>
            <a:ext cx="2729037" cy="766594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4" name="Right Arrow 183"/>
          <p:cNvSpPr/>
          <p:nvPr/>
        </p:nvSpPr>
        <p:spPr>
          <a:xfrm>
            <a:off x="5356162" y="4705337"/>
            <a:ext cx="1508188" cy="569350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85" name="Group 184"/>
          <p:cNvGrpSpPr/>
          <p:nvPr/>
        </p:nvGrpSpPr>
        <p:grpSpPr>
          <a:xfrm>
            <a:off x="10348457" y="3329667"/>
            <a:ext cx="621168" cy="1177346"/>
            <a:chOff x="1909058" y="4099409"/>
            <a:chExt cx="621168" cy="1177346"/>
          </a:xfrm>
        </p:grpSpPr>
        <p:sp>
          <p:nvSpPr>
            <p:cNvPr id="186" name="Cube 185"/>
            <p:cNvSpPr/>
            <p:nvPr/>
          </p:nvSpPr>
          <p:spPr>
            <a:xfrm>
              <a:off x="1909058" y="4099409"/>
              <a:ext cx="621168" cy="1177346"/>
            </a:xfrm>
            <a:prstGeom prst="cube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8" name="Rectangle 187"/>
            <p:cNvSpPr/>
            <p:nvPr/>
          </p:nvSpPr>
          <p:spPr>
            <a:xfrm>
              <a:off x="1976400" y="4324190"/>
              <a:ext cx="318235" cy="134835"/>
            </a:xfrm>
            <a:prstGeom prst="rect">
              <a:avLst/>
            </a:prstGeom>
            <a:solidFill>
              <a:schemeClr val="accent6"/>
            </a:solidFill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9" name="Rectangle 188"/>
            <p:cNvSpPr/>
            <p:nvPr/>
          </p:nvSpPr>
          <p:spPr>
            <a:xfrm>
              <a:off x="1976400" y="4509976"/>
              <a:ext cx="318235" cy="134835"/>
            </a:xfrm>
            <a:prstGeom prst="rect">
              <a:avLst/>
            </a:prstGeom>
            <a:solidFill>
              <a:schemeClr val="accent6"/>
            </a:solidFill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190" name="Rectangle 189"/>
            <p:cNvSpPr/>
            <p:nvPr/>
          </p:nvSpPr>
          <p:spPr>
            <a:xfrm>
              <a:off x="1976400" y="4695762"/>
              <a:ext cx="318235" cy="134835"/>
            </a:xfrm>
            <a:prstGeom prst="rect">
              <a:avLst/>
            </a:prstGeom>
            <a:solidFill>
              <a:schemeClr val="accent6"/>
            </a:solidFill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1" name="Rectangle 190"/>
            <p:cNvSpPr/>
            <p:nvPr/>
          </p:nvSpPr>
          <p:spPr>
            <a:xfrm>
              <a:off x="1976400" y="4881548"/>
              <a:ext cx="318235" cy="134835"/>
            </a:xfrm>
            <a:prstGeom prst="rect">
              <a:avLst/>
            </a:prstGeom>
            <a:solidFill>
              <a:schemeClr val="accent6"/>
            </a:solidFill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  <a:p>
              <a:pPr algn="ctr"/>
              <a:endParaRPr lang="en-US" dirty="0"/>
            </a:p>
          </p:txBody>
        </p:sp>
        <p:sp>
          <p:nvSpPr>
            <p:cNvPr id="192" name="Rectangle 191"/>
            <p:cNvSpPr/>
            <p:nvPr/>
          </p:nvSpPr>
          <p:spPr>
            <a:xfrm>
              <a:off x="1976400" y="5067332"/>
              <a:ext cx="318235" cy="134835"/>
            </a:xfrm>
            <a:prstGeom prst="rect">
              <a:avLst/>
            </a:prstGeom>
            <a:solidFill>
              <a:schemeClr val="accent6"/>
            </a:solidFill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  <a:p>
              <a:pPr algn="ctr"/>
              <a:endParaRPr lang="en-US" dirty="0"/>
            </a:p>
          </p:txBody>
        </p:sp>
      </p:grpSp>
      <p:sp>
        <p:nvSpPr>
          <p:cNvPr id="193" name="TextBox 192"/>
          <p:cNvSpPr txBox="1"/>
          <p:nvPr/>
        </p:nvSpPr>
        <p:spPr>
          <a:xfrm>
            <a:off x="9564857" y="2820017"/>
            <a:ext cx="2178222" cy="496876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>
              <a:lnSpc>
                <a:spcPct val="85000"/>
              </a:lnSpc>
            </a:pPr>
            <a:r>
              <a:rPr lang="en-US" sz="1600" b="1" dirty="0"/>
              <a:t>ESP: Middleware</a:t>
            </a:r>
            <a:br>
              <a:rPr lang="en-US" sz="1600" b="1" dirty="0"/>
            </a:br>
            <a:r>
              <a:rPr lang="en-US" sz="1600" b="1" dirty="0"/>
              <a:t>Services</a:t>
            </a:r>
          </a:p>
        </p:txBody>
      </p:sp>
      <p:sp>
        <p:nvSpPr>
          <p:cNvPr id="194" name="TextBox 193"/>
          <p:cNvSpPr txBox="1"/>
          <p:nvPr/>
        </p:nvSpPr>
        <p:spPr>
          <a:xfrm>
            <a:off x="421805" y="4156104"/>
            <a:ext cx="1807045" cy="45245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600" b="1" dirty="0"/>
              <a:t>Raw data from </a:t>
            </a:r>
            <a:br>
              <a:rPr lang="en-US" sz="1600" b="1" dirty="0"/>
            </a:br>
            <a:r>
              <a:rPr lang="en-US" sz="1600" b="1" dirty="0"/>
              <a:t>several sources</a:t>
            </a:r>
          </a:p>
        </p:txBody>
      </p:sp>
      <p:sp>
        <p:nvSpPr>
          <p:cNvPr id="195" name="Rounded Rectangle 194"/>
          <p:cNvSpPr/>
          <p:nvPr/>
        </p:nvSpPr>
        <p:spPr>
          <a:xfrm rot="16200000">
            <a:off x="10795075" y="4764637"/>
            <a:ext cx="1761347" cy="365760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lt1"/>
                </a:solidFill>
              </a:rPr>
              <a:t>Batch Subscribers</a:t>
            </a:r>
          </a:p>
        </p:txBody>
      </p:sp>
      <p:sp>
        <p:nvSpPr>
          <p:cNvPr id="196" name="Rounded Rectangle 195"/>
          <p:cNvSpPr/>
          <p:nvPr/>
        </p:nvSpPr>
        <p:spPr>
          <a:xfrm rot="16200000">
            <a:off x="11254625" y="3375448"/>
            <a:ext cx="842248" cy="365760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lt1"/>
                </a:solidFill>
              </a:rPr>
              <a:t>Portal</a:t>
            </a:r>
          </a:p>
        </p:txBody>
      </p:sp>
      <p:sp>
        <p:nvSpPr>
          <p:cNvPr id="197" name="TextBox 196"/>
          <p:cNvSpPr txBox="1"/>
          <p:nvPr/>
        </p:nvSpPr>
        <p:spPr>
          <a:xfrm>
            <a:off x="3459480" y="3337482"/>
            <a:ext cx="1684020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90000"/>
              </a:lnSpc>
              <a:spcAft>
                <a:spcPts val="400"/>
              </a:spcAft>
              <a:buClr>
                <a:schemeClr val="accent4"/>
              </a:buClr>
            </a:pPr>
            <a:r>
              <a:rPr lang="en-US" sz="2000" b="1" dirty="0">
                <a:solidFill>
                  <a:schemeClr val="accent4"/>
                </a:solidFill>
              </a:rPr>
              <a:t>Thor</a:t>
            </a:r>
            <a:endParaRPr lang="en-US" sz="2000" dirty="0"/>
          </a:p>
        </p:txBody>
      </p:sp>
      <p:grpSp>
        <p:nvGrpSpPr>
          <p:cNvPr id="199" name="Group 198"/>
          <p:cNvGrpSpPr/>
          <p:nvPr/>
        </p:nvGrpSpPr>
        <p:grpSpPr>
          <a:xfrm>
            <a:off x="3486150" y="3828873"/>
            <a:ext cx="1638280" cy="1414100"/>
            <a:chOff x="3873500" y="2867024"/>
            <a:chExt cx="1638280" cy="1414100"/>
          </a:xfrm>
        </p:grpSpPr>
        <p:sp>
          <p:nvSpPr>
            <p:cNvPr id="200" name="Cube 199"/>
            <p:cNvSpPr/>
            <p:nvPr/>
          </p:nvSpPr>
          <p:spPr>
            <a:xfrm>
              <a:off x="3873500" y="2867024"/>
              <a:ext cx="1638280" cy="1414100"/>
            </a:xfrm>
            <a:prstGeom prst="cube">
              <a:avLst>
                <a:gd name="adj" fmla="val 19073"/>
              </a:avLst>
            </a:prstGeom>
            <a:solidFill>
              <a:schemeClr val="accent4"/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01" name="Group 200"/>
            <p:cNvGrpSpPr/>
            <p:nvPr/>
          </p:nvGrpSpPr>
          <p:grpSpPr>
            <a:xfrm>
              <a:off x="3969527" y="3253746"/>
              <a:ext cx="1158098" cy="910202"/>
              <a:chOff x="3963177" y="3247396"/>
              <a:chExt cx="1039941" cy="910202"/>
            </a:xfrm>
          </p:grpSpPr>
          <p:sp>
            <p:nvSpPr>
              <p:cNvPr id="202" name="Rectangle 201"/>
              <p:cNvSpPr/>
              <p:nvPr/>
            </p:nvSpPr>
            <p:spPr>
              <a:xfrm>
                <a:off x="3963177" y="3247396"/>
                <a:ext cx="474068" cy="134835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3" name="Rectangle 202"/>
              <p:cNvSpPr/>
              <p:nvPr/>
            </p:nvSpPr>
            <p:spPr>
              <a:xfrm>
                <a:off x="4529050" y="3247396"/>
                <a:ext cx="474068" cy="134835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6" name="Rectangle 205"/>
              <p:cNvSpPr/>
              <p:nvPr/>
            </p:nvSpPr>
            <p:spPr>
              <a:xfrm>
                <a:off x="3963177" y="3440788"/>
                <a:ext cx="474068" cy="134835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b="1" dirty="0"/>
              </a:p>
            </p:txBody>
          </p:sp>
          <p:sp>
            <p:nvSpPr>
              <p:cNvPr id="207" name="Rectangle 206"/>
              <p:cNvSpPr/>
              <p:nvPr/>
            </p:nvSpPr>
            <p:spPr>
              <a:xfrm>
                <a:off x="4529050" y="3440788"/>
                <a:ext cx="474068" cy="134835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8" name="Rectangle 207"/>
              <p:cNvSpPr/>
              <p:nvPr/>
            </p:nvSpPr>
            <p:spPr>
              <a:xfrm>
                <a:off x="3963177" y="3623567"/>
                <a:ext cx="474068" cy="134835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11" name="Rectangle 210"/>
              <p:cNvSpPr/>
              <p:nvPr/>
            </p:nvSpPr>
            <p:spPr>
              <a:xfrm>
                <a:off x="4529050" y="3623567"/>
                <a:ext cx="474068" cy="134835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12" name="Rectangle 211"/>
              <p:cNvSpPr/>
              <p:nvPr/>
            </p:nvSpPr>
            <p:spPr>
              <a:xfrm>
                <a:off x="3963177" y="3816959"/>
                <a:ext cx="474068" cy="134835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  <a:p>
                <a:pPr algn="ctr"/>
                <a:endParaRPr lang="en-US" dirty="0"/>
              </a:p>
            </p:txBody>
          </p:sp>
          <p:sp>
            <p:nvSpPr>
              <p:cNvPr id="213" name="Rectangle 212"/>
              <p:cNvSpPr/>
              <p:nvPr/>
            </p:nvSpPr>
            <p:spPr>
              <a:xfrm>
                <a:off x="4529050" y="3816959"/>
                <a:ext cx="474068" cy="134835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  <a:p>
                <a:pPr algn="ctr"/>
                <a:endParaRPr lang="en-US" dirty="0"/>
              </a:p>
            </p:txBody>
          </p:sp>
          <p:sp>
            <p:nvSpPr>
              <p:cNvPr id="214" name="Rectangle 213"/>
              <p:cNvSpPr/>
              <p:nvPr/>
            </p:nvSpPr>
            <p:spPr>
              <a:xfrm>
                <a:off x="3963177" y="4022763"/>
                <a:ext cx="474068" cy="134835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  <a:p>
                <a:pPr algn="ctr"/>
                <a:endParaRPr lang="en-US" dirty="0"/>
              </a:p>
            </p:txBody>
          </p:sp>
          <p:sp>
            <p:nvSpPr>
              <p:cNvPr id="215" name="Rectangle 214"/>
              <p:cNvSpPr/>
              <p:nvPr/>
            </p:nvSpPr>
            <p:spPr>
              <a:xfrm>
                <a:off x="4529050" y="4022763"/>
                <a:ext cx="474068" cy="134835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  <a:p>
                <a:pPr algn="ctr"/>
                <a:endParaRPr lang="en-US" dirty="0"/>
              </a:p>
            </p:txBody>
          </p:sp>
        </p:grpSp>
      </p:grpSp>
      <p:grpSp>
        <p:nvGrpSpPr>
          <p:cNvPr id="216" name="Group 215"/>
          <p:cNvGrpSpPr/>
          <p:nvPr/>
        </p:nvGrpSpPr>
        <p:grpSpPr>
          <a:xfrm>
            <a:off x="421805" y="3400824"/>
            <a:ext cx="1801310" cy="657499"/>
            <a:chOff x="421805" y="2693634"/>
            <a:chExt cx="1801310" cy="657499"/>
          </a:xfrm>
        </p:grpSpPr>
        <p:sp>
          <p:nvSpPr>
            <p:cNvPr id="217" name="Can 216"/>
            <p:cNvSpPr/>
            <p:nvPr/>
          </p:nvSpPr>
          <p:spPr>
            <a:xfrm>
              <a:off x="897730" y="3065109"/>
              <a:ext cx="373535" cy="286024"/>
            </a:xfrm>
            <a:prstGeom prst="can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8" name="Can 217"/>
            <p:cNvSpPr/>
            <p:nvPr/>
          </p:nvSpPr>
          <p:spPr>
            <a:xfrm>
              <a:off x="1373655" y="3065109"/>
              <a:ext cx="373535" cy="286024"/>
            </a:xfrm>
            <a:prstGeom prst="can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9" name="Can 218"/>
            <p:cNvSpPr/>
            <p:nvPr/>
          </p:nvSpPr>
          <p:spPr>
            <a:xfrm>
              <a:off x="1849580" y="3065109"/>
              <a:ext cx="373535" cy="286024"/>
            </a:xfrm>
            <a:prstGeom prst="can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0" name="Can 219"/>
            <p:cNvSpPr/>
            <p:nvPr/>
          </p:nvSpPr>
          <p:spPr>
            <a:xfrm>
              <a:off x="897730" y="2693634"/>
              <a:ext cx="373535" cy="286024"/>
            </a:xfrm>
            <a:prstGeom prst="can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1" name="Can 220"/>
            <p:cNvSpPr/>
            <p:nvPr/>
          </p:nvSpPr>
          <p:spPr>
            <a:xfrm>
              <a:off x="1373655" y="2693634"/>
              <a:ext cx="373535" cy="286024"/>
            </a:xfrm>
            <a:prstGeom prst="can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2" name="Can 221"/>
            <p:cNvSpPr/>
            <p:nvPr/>
          </p:nvSpPr>
          <p:spPr>
            <a:xfrm>
              <a:off x="1849580" y="2693634"/>
              <a:ext cx="373535" cy="286024"/>
            </a:xfrm>
            <a:prstGeom prst="can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3" name="Can 222"/>
            <p:cNvSpPr/>
            <p:nvPr/>
          </p:nvSpPr>
          <p:spPr>
            <a:xfrm>
              <a:off x="421805" y="3065109"/>
              <a:ext cx="373535" cy="286024"/>
            </a:xfrm>
            <a:prstGeom prst="can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5" name="Can 224"/>
            <p:cNvSpPr/>
            <p:nvPr/>
          </p:nvSpPr>
          <p:spPr>
            <a:xfrm>
              <a:off x="421805" y="2693634"/>
              <a:ext cx="373535" cy="286024"/>
            </a:xfrm>
            <a:prstGeom prst="can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26" name="Right Arrow 225"/>
          <p:cNvSpPr/>
          <p:nvPr/>
        </p:nvSpPr>
        <p:spPr>
          <a:xfrm>
            <a:off x="333375" y="4848984"/>
            <a:ext cx="2729037" cy="766594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7" name="TextBox 226"/>
          <p:cNvSpPr txBox="1"/>
          <p:nvPr/>
        </p:nvSpPr>
        <p:spPr>
          <a:xfrm>
            <a:off x="421805" y="5653832"/>
            <a:ext cx="1807045" cy="45245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600" b="1" dirty="0"/>
              <a:t>Batch requests for scoring and analytics</a:t>
            </a:r>
          </a:p>
        </p:txBody>
      </p:sp>
      <p:grpSp>
        <p:nvGrpSpPr>
          <p:cNvPr id="228" name="Group 227"/>
          <p:cNvGrpSpPr/>
          <p:nvPr/>
        </p:nvGrpSpPr>
        <p:grpSpPr>
          <a:xfrm>
            <a:off x="421805" y="5270027"/>
            <a:ext cx="1807045" cy="286024"/>
            <a:chOff x="421805" y="4322409"/>
            <a:chExt cx="1325385" cy="286024"/>
          </a:xfrm>
        </p:grpSpPr>
        <p:sp>
          <p:nvSpPr>
            <p:cNvPr id="229" name="Can 228"/>
            <p:cNvSpPr/>
            <p:nvPr/>
          </p:nvSpPr>
          <p:spPr>
            <a:xfrm>
              <a:off x="897730" y="4322409"/>
              <a:ext cx="373535" cy="286024"/>
            </a:xfrm>
            <a:prstGeom prst="can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6" name="Can 235"/>
            <p:cNvSpPr/>
            <p:nvPr/>
          </p:nvSpPr>
          <p:spPr>
            <a:xfrm>
              <a:off x="1373655" y="4322409"/>
              <a:ext cx="373535" cy="286024"/>
            </a:xfrm>
            <a:prstGeom prst="can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7" name="Can 236"/>
            <p:cNvSpPr/>
            <p:nvPr/>
          </p:nvSpPr>
          <p:spPr>
            <a:xfrm>
              <a:off x="421805" y="4322409"/>
              <a:ext cx="373535" cy="286024"/>
            </a:xfrm>
            <a:prstGeom prst="can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38" name="Group 237"/>
          <p:cNvGrpSpPr/>
          <p:nvPr/>
        </p:nvGrpSpPr>
        <p:grpSpPr>
          <a:xfrm>
            <a:off x="421805" y="4908077"/>
            <a:ext cx="1807045" cy="286024"/>
            <a:chOff x="421805" y="4322409"/>
            <a:chExt cx="1325385" cy="286024"/>
          </a:xfrm>
        </p:grpSpPr>
        <p:sp>
          <p:nvSpPr>
            <p:cNvPr id="239" name="Can 238"/>
            <p:cNvSpPr/>
            <p:nvPr/>
          </p:nvSpPr>
          <p:spPr>
            <a:xfrm>
              <a:off x="897730" y="4322409"/>
              <a:ext cx="373535" cy="286024"/>
            </a:xfrm>
            <a:prstGeom prst="can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0" name="Can 239"/>
            <p:cNvSpPr/>
            <p:nvPr/>
          </p:nvSpPr>
          <p:spPr>
            <a:xfrm>
              <a:off x="1373655" y="4322409"/>
              <a:ext cx="373535" cy="286024"/>
            </a:xfrm>
            <a:prstGeom prst="can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1" name="Can 240"/>
            <p:cNvSpPr/>
            <p:nvPr/>
          </p:nvSpPr>
          <p:spPr>
            <a:xfrm>
              <a:off x="421805" y="4322409"/>
              <a:ext cx="373535" cy="286024"/>
            </a:xfrm>
            <a:prstGeom prst="can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46" name="TextBox 245"/>
          <p:cNvSpPr txBox="1"/>
          <p:nvPr/>
        </p:nvSpPr>
        <p:spPr>
          <a:xfrm>
            <a:off x="7059593" y="3337482"/>
            <a:ext cx="1638339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90000"/>
              </a:lnSpc>
              <a:spcAft>
                <a:spcPts val="400"/>
              </a:spcAft>
              <a:buClr>
                <a:schemeClr val="accent4"/>
              </a:buClr>
            </a:pPr>
            <a:r>
              <a:rPr lang="en-US" sz="2000" b="1" dirty="0">
                <a:solidFill>
                  <a:schemeClr val="accent3"/>
                </a:solidFill>
              </a:rPr>
              <a:t>ROXIE</a:t>
            </a:r>
            <a:endParaRPr lang="en-US" sz="2000" dirty="0">
              <a:solidFill>
                <a:schemeClr val="accent3"/>
              </a:solidFill>
            </a:endParaRPr>
          </a:p>
        </p:txBody>
      </p:sp>
      <p:pic>
        <p:nvPicPr>
          <p:cNvPr id="247" name="Picture 24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2682"/>
          <a:stretch/>
        </p:blipFill>
        <p:spPr>
          <a:xfrm>
            <a:off x="5490256" y="3567628"/>
            <a:ext cx="1192484" cy="962788"/>
          </a:xfrm>
          <a:prstGeom prst="rect">
            <a:avLst/>
          </a:prstGeom>
        </p:spPr>
      </p:pic>
      <p:grpSp>
        <p:nvGrpSpPr>
          <p:cNvPr id="248" name="Group 247"/>
          <p:cNvGrpSpPr/>
          <p:nvPr/>
        </p:nvGrpSpPr>
        <p:grpSpPr>
          <a:xfrm>
            <a:off x="7049824" y="3828873"/>
            <a:ext cx="1638280" cy="1414100"/>
            <a:chOff x="3873500" y="2867024"/>
            <a:chExt cx="1638280" cy="14141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249" name="Cube 248"/>
            <p:cNvSpPr/>
            <p:nvPr/>
          </p:nvSpPr>
          <p:spPr>
            <a:xfrm>
              <a:off x="3873500" y="2867024"/>
              <a:ext cx="1638280" cy="1414100"/>
            </a:xfrm>
            <a:prstGeom prst="cube">
              <a:avLst>
                <a:gd name="adj" fmla="val 19073"/>
              </a:avLst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50" name="Group 249"/>
            <p:cNvGrpSpPr/>
            <p:nvPr/>
          </p:nvGrpSpPr>
          <p:grpSpPr>
            <a:xfrm>
              <a:off x="3969527" y="3253746"/>
              <a:ext cx="1158098" cy="910202"/>
              <a:chOff x="3963177" y="3247396"/>
              <a:chExt cx="1039941" cy="910202"/>
            </a:xfrm>
            <a:grpFill/>
          </p:grpSpPr>
          <p:sp>
            <p:nvSpPr>
              <p:cNvPr id="251" name="Rectangle 250"/>
              <p:cNvSpPr/>
              <p:nvPr/>
            </p:nvSpPr>
            <p:spPr>
              <a:xfrm>
                <a:off x="3963177" y="3247396"/>
                <a:ext cx="474068" cy="134835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52" name="Rectangle 251"/>
              <p:cNvSpPr/>
              <p:nvPr/>
            </p:nvSpPr>
            <p:spPr>
              <a:xfrm>
                <a:off x="4529050" y="3247396"/>
                <a:ext cx="474068" cy="134835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53" name="Rectangle 252"/>
              <p:cNvSpPr/>
              <p:nvPr/>
            </p:nvSpPr>
            <p:spPr>
              <a:xfrm>
                <a:off x="3963177" y="3440788"/>
                <a:ext cx="474068" cy="134835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54" name="Rectangle 253"/>
              <p:cNvSpPr/>
              <p:nvPr/>
            </p:nvSpPr>
            <p:spPr>
              <a:xfrm>
                <a:off x="4529050" y="3440788"/>
                <a:ext cx="474068" cy="134835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55" name="Rectangle 254"/>
              <p:cNvSpPr/>
              <p:nvPr/>
            </p:nvSpPr>
            <p:spPr>
              <a:xfrm>
                <a:off x="3963177" y="3623567"/>
                <a:ext cx="474068" cy="134835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56" name="Rectangle 255"/>
              <p:cNvSpPr/>
              <p:nvPr/>
            </p:nvSpPr>
            <p:spPr>
              <a:xfrm>
                <a:off x="4529050" y="3623567"/>
                <a:ext cx="474068" cy="134835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57" name="Rectangle 256"/>
              <p:cNvSpPr/>
              <p:nvPr/>
            </p:nvSpPr>
            <p:spPr>
              <a:xfrm>
                <a:off x="3963177" y="3816959"/>
                <a:ext cx="474068" cy="134835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  <a:p>
                <a:pPr algn="ctr"/>
                <a:endParaRPr lang="en-US" dirty="0"/>
              </a:p>
            </p:txBody>
          </p:sp>
          <p:sp>
            <p:nvSpPr>
              <p:cNvPr id="258" name="Rectangle 257"/>
              <p:cNvSpPr/>
              <p:nvPr/>
            </p:nvSpPr>
            <p:spPr>
              <a:xfrm>
                <a:off x="4529050" y="3816959"/>
                <a:ext cx="474068" cy="134835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  <a:p>
                <a:pPr algn="ctr"/>
                <a:endParaRPr lang="en-US" dirty="0"/>
              </a:p>
            </p:txBody>
          </p:sp>
          <p:sp>
            <p:nvSpPr>
              <p:cNvPr id="259" name="Rectangle 258"/>
              <p:cNvSpPr/>
              <p:nvPr/>
            </p:nvSpPr>
            <p:spPr>
              <a:xfrm>
                <a:off x="3963177" y="4022763"/>
                <a:ext cx="474068" cy="134835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  <a:p>
                <a:pPr algn="ctr"/>
                <a:endParaRPr lang="en-US" dirty="0"/>
              </a:p>
            </p:txBody>
          </p:sp>
          <p:sp>
            <p:nvSpPr>
              <p:cNvPr id="260" name="Rectangle 259"/>
              <p:cNvSpPr/>
              <p:nvPr/>
            </p:nvSpPr>
            <p:spPr>
              <a:xfrm>
                <a:off x="4529050" y="4022763"/>
                <a:ext cx="474068" cy="134835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  <a:p>
                <a:pPr algn="ctr"/>
                <a:endParaRPr lang="en-US" dirty="0"/>
              </a:p>
            </p:txBody>
          </p:sp>
        </p:grpSp>
      </p:grpSp>
      <p:sp>
        <p:nvSpPr>
          <p:cNvPr id="264" name="Right Arrow 263"/>
          <p:cNvSpPr/>
          <p:nvPr/>
        </p:nvSpPr>
        <p:spPr>
          <a:xfrm>
            <a:off x="9143999" y="3465809"/>
            <a:ext cx="1089865" cy="766594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5" name="Right Arrow 264"/>
          <p:cNvSpPr/>
          <p:nvPr/>
        </p:nvSpPr>
        <p:spPr>
          <a:xfrm>
            <a:off x="9143999" y="4837409"/>
            <a:ext cx="1089865" cy="766594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6" name="Can 265"/>
          <p:cNvSpPr/>
          <p:nvPr/>
        </p:nvSpPr>
        <p:spPr>
          <a:xfrm>
            <a:off x="10326822" y="5419730"/>
            <a:ext cx="584232" cy="286024"/>
          </a:xfrm>
          <a:prstGeom prst="can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7" name="Can 266"/>
          <p:cNvSpPr/>
          <p:nvPr/>
        </p:nvSpPr>
        <p:spPr>
          <a:xfrm>
            <a:off x="10326822" y="5069688"/>
            <a:ext cx="584232" cy="286024"/>
          </a:xfrm>
          <a:prstGeom prst="can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8" name="Can 267"/>
          <p:cNvSpPr/>
          <p:nvPr/>
        </p:nvSpPr>
        <p:spPr>
          <a:xfrm>
            <a:off x="10326822" y="4719646"/>
            <a:ext cx="584232" cy="286024"/>
          </a:xfrm>
          <a:prstGeom prst="can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9" name="TextBox 268"/>
          <p:cNvSpPr txBox="1"/>
          <p:nvPr/>
        </p:nvSpPr>
        <p:spPr>
          <a:xfrm>
            <a:off x="9985124" y="5734857"/>
            <a:ext cx="1363088" cy="47721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600" b="1" dirty="0"/>
              <a:t>Batch Processed</a:t>
            </a:r>
            <a:br>
              <a:rPr lang="en-US" sz="1600" b="1" dirty="0"/>
            </a:br>
            <a:r>
              <a:rPr lang="en-US" sz="1600" b="1" dirty="0"/>
              <a:t>Data</a:t>
            </a:r>
          </a:p>
        </p:txBody>
      </p:sp>
      <p:sp>
        <p:nvSpPr>
          <p:cNvPr id="270" name="TextBox 269"/>
          <p:cNvSpPr txBox="1"/>
          <p:nvPr/>
        </p:nvSpPr>
        <p:spPr>
          <a:xfrm>
            <a:off x="3289857" y="5292820"/>
            <a:ext cx="19002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accent4"/>
                </a:solidFill>
              </a:rPr>
              <a:t>ETL &amp; Analytics System</a:t>
            </a:r>
          </a:p>
        </p:txBody>
      </p:sp>
      <p:sp>
        <p:nvSpPr>
          <p:cNvPr id="272" name="TextBox 271"/>
          <p:cNvSpPr txBox="1"/>
          <p:nvPr/>
        </p:nvSpPr>
        <p:spPr>
          <a:xfrm>
            <a:off x="6947457" y="5292820"/>
            <a:ext cx="17626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accent3"/>
                </a:solidFill>
              </a:rPr>
              <a:t>Data Delivery System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221863" y="1241477"/>
            <a:ext cx="1026512" cy="535774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accent4"/>
            </a:solidFill>
          </a:ln>
        </p:spPr>
        <p:txBody>
          <a:bodyPr wrap="square" lIns="0" tIns="0" rIns="0" bIns="0" anchor="ctr">
            <a:noAutofit/>
          </a:bodyPr>
          <a:lstStyle/>
          <a:p>
            <a:pPr lvl="0" algn="ctr">
              <a:lnSpc>
                <a:spcPct val="90000"/>
              </a:lnSpc>
            </a:pPr>
            <a:r>
              <a:rPr lang="en-US" sz="1400" dirty="0">
                <a:solidFill>
                  <a:schemeClr val="accent4"/>
                </a:solidFill>
              </a:rPr>
              <a:t>Extraction</a:t>
            </a:r>
            <a:br>
              <a:rPr lang="en-US" sz="1400" dirty="0">
                <a:solidFill>
                  <a:schemeClr val="accent4"/>
                </a:solidFill>
              </a:rPr>
            </a:br>
            <a:r>
              <a:rPr lang="en-US" sz="1400" dirty="0">
                <a:solidFill>
                  <a:schemeClr val="accent4"/>
                </a:solidFill>
              </a:rPr>
              <a:t>&amp; Loading</a:t>
            </a:r>
          </a:p>
        </p:txBody>
      </p:sp>
      <p:sp>
        <p:nvSpPr>
          <p:cNvPr id="273" name="Rounded Rectangle 272"/>
          <p:cNvSpPr/>
          <p:nvPr/>
        </p:nvSpPr>
        <p:spPr>
          <a:xfrm>
            <a:off x="1362199" y="1216756"/>
            <a:ext cx="914400" cy="585216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accent4"/>
            </a:solidFill>
          </a:ln>
        </p:spPr>
        <p:txBody>
          <a:bodyPr wrap="square" lIns="0" tIns="0" rIns="0" bIns="0" anchor="ctr">
            <a:noAutofit/>
          </a:bodyPr>
          <a:lstStyle/>
          <a:p>
            <a:pPr lvl="0" algn="ctr">
              <a:lnSpc>
                <a:spcPct val="90000"/>
              </a:lnSpc>
            </a:pPr>
            <a:r>
              <a:rPr lang="en-US" sz="1400" dirty="0">
                <a:solidFill>
                  <a:schemeClr val="accent4"/>
                </a:solidFill>
              </a:rPr>
              <a:t>Data</a:t>
            </a:r>
            <a:br>
              <a:rPr lang="en-US" sz="1400" dirty="0">
                <a:solidFill>
                  <a:schemeClr val="accent4"/>
                </a:solidFill>
              </a:rPr>
            </a:br>
            <a:r>
              <a:rPr lang="en-US" sz="1400" dirty="0">
                <a:solidFill>
                  <a:schemeClr val="accent4"/>
                </a:solidFill>
              </a:rPr>
              <a:t>Hygiene</a:t>
            </a:r>
          </a:p>
        </p:txBody>
      </p:sp>
      <p:sp>
        <p:nvSpPr>
          <p:cNvPr id="274" name="Rounded Rectangle 273"/>
          <p:cNvSpPr/>
          <p:nvPr/>
        </p:nvSpPr>
        <p:spPr>
          <a:xfrm>
            <a:off x="2419297" y="1193896"/>
            <a:ext cx="914400" cy="630936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accent4"/>
            </a:solidFill>
          </a:ln>
        </p:spPr>
        <p:txBody>
          <a:bodyPr wrap="square" lIns="0" tIns="0" rIns="0" bIns="0" anchor="ctr">
            <a:noAutofit/>
          </a:bodyPr>
          <a:lstStyle/>
          <a:p>
            <a:pPr lvl="0" algn="ctr">
              <a:lnSpc>
                <a:spcPct val="90000"/>
              </a:lnSpc>
            </a:pPr>
            <a:r>
              <a:rPr lang="en-US" sz="1400" dirty="0">
                <a:solidFill>
                  <a:schemeClr val="accent4"/>
                </a:solidFill>
              </a:rPr>
              <a:t>Data Profiling</a:t>
            </a:r>
          </a:p>
        </p:txBody>
      </p:sp>
      <p:sp>
        <p:nvSpPr>
          <p:cNvPr id="275" name="Rounded Rectangle 274"/>
          <p:cNvSpPr/>
          <p:nvPr/>
        </p:nvSpPr>
        <p:spPr>
          <a:xfrm>
            <a:off x="3409151" y="1171036"/>
            <a:ext cx="1303832" cy="676656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accent4"/>
            </a:solidFill>
          </a:ln>
        </p:spPr>
        <p:txBody>
          <a:bodyPr wrap="square" lIns="0" tIns="0" rIns="0" bIns="0" anchor="ctr">
            <a:noAutofit/>
          </a:bodyPr>
          <a:lstStyle/>
          <a:p>
            <a:pPr lvl="0" algn="ctr">
              <a:lnSpc>
                <a:spcPct val="90000"/>
              </a:lnSpc>
            </a:pPr>
            <a:r>
              <a:rPr lang="en-US" sz="1400" dirty="0">
                <a:solidFill>
                  <a:schemeClr val="accent4"/>
                </a:solidFill>
              </a:rPr>
              <a:t>Standardization</a:t>
            </a:r>
          </a:p>
        </p:txBody>
      </p:sp>
      <p:sp>
        <p:nvSpPr>
          <p:cNvPr id="276" name="Rounded Rectangle 275"/>
          <p:cNvSpPr/>
          <p:nvPr/>
        </p:nvSpPr>
        <p:spPr>
          <a:xfrm>
            <a:off x="4789983" y="1148176"/>
            <a:ext cx="1026512" cy="722376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accent4"/>
            </a:solidFill>
          </a:ln>
        </p:spPr>
        <p:txBody>
          <a:bodyPr wrap="square" lIns="0" tIns="0" rIns="0" bIns="0" anchor="ctr">
            <a:noAutofit/>
          </a:bodyPr>
          <a:lstStyle/>
          <a:p>
            <a:pPr lvl="0" algn="ctr">
              <a:lnSpc>
                <a:spcPct val="90000"/>
              </a:lnSpc>
            </a:pPr>
            <a:r>
              <a:rPr lang="en-US" sz="1400" dirty="0">
                <a:solidFill>
                  <a:schemeClr val="accent4"/>
                </a:solidFill>
              </a:rPr>
              <a:t>Linking &amp; Clustering</a:t>
            </a:r>
          </a:p>
        </p:txBody>
      </p:sp>
      <p:sp>
        <p:nvSpPr>
          <p:cNvPr id="278" name="Rounded Rectangle 277"/>
          <p:cNvSpPr/>
          <p:nvPr/>
        </p:nvSpPr>
        <p:spPr>
          <a:xfrm>
            <a:off x="8188892" y="1130006"/>
            <a:ext cx="914400" cy="758716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</p:spPr>
        <p:txBody>
          <a:bodyPr wrap="square" lIns="0" tIns="0" rIns="0" bIns="0" anchor="ctr">
            <a:noAutofit/>
          </a:bodyPr>
          <a:lstStyle/>
          <a:p>
            <a:pPr lvl="0" algn="ctr">
              <a:lnSpc>
                <a:spcPct val="90000"/>
              </a:lnSpc>
            </a:pPr>
            <a:r>
              <a:rPr lang="en-US" sz="1400" dirty="0">
                <a:solidFill>
                  <a:schemeClr val="accent1"/>
                </a:solidFill>
              </a:rPr>
              <a:t>Index</a:t>
            </a:r>
            <a:br>
              <a:rPr lang="en-US" sz="1400" dirty="0">
                <a:solidFill>
                  <a:schemeClr val="accent1"/>
                </a:solidFill>
              </a:rPr>
            </a:br>
            <a:r>
              <a:rPr lang="en-US" sz="1400" dirty="0">
                <a:solidFill>
                  <a:schemeClr val="accent1"/>
                </a:solidFill>
              </a:rPr>
              <a:t>Build</a:t>
            </a:r>
          </a:p>
        </p:txBody>
      </p:sp>
      <p:sp>
        <p:nvSpPr>
          <p:cNvPr id="279" name="Rounded Rectangle 278"/>
          <p:cNvSpPr/>
          <p:nvPr/>
        </p:nvSpPr>
        <p:spPr>
          <a:xfrm>
            <a:off x="10604501" y="1124945"/>
            <a:ext cx="1384300" cy="768838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lIns="0" tIns="0" rIns="0" bIns="0" anchor="ctr">
            <a:noAutofit/>
          </a:bodyPr>
          <a:lstStyle/>
          <a:p>
            <a:pPr lvl="0" algn="ctr">
              <a:lnSpc>
                <a:spcPct val="90000"/>
              </a:lnSpc>
            </a:pPr>
            <a:r>
              <a:rPr lang="en-US" sz="1400" dirty="0"/>
              <a:t>Access Controls and Permissible Use Query</a:t>
            </a:r>
          </a:p>
        </p:txBody>
      </p:sp>
      <p:sp>
        <p:nvSpPr>
          <p:cNvPr id="281" name="Rounded Rectangle 280"/>
          <p:cNvSpPr/>
          <p:nvPr/>
        </p:nvSpPr>
        <p:spPr>
          <a:xfrm>
            <a:off x="7093293" y="1148176"/>
            <a:ext cx="914400" cy="722376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accent4"/>
            </a:solidFill>
          </a:ln>
        </p:spPr>
        <p:txBody>
          <a:bodyPr wrap="square" lIns="0" tIns="0" rIns="0" bIns="0" anchor="ctr">
            <a:noAutofit/>
          </a:bodyPr>
          <a:lstStyle/>
          <a:p>
            <a:pPr lvl="0" algn="ctr">
              <a:lnSpc>
                <a:spcPct val="90000"/>
              </a:lnSpc>
            </a:pPr>
            <a:r>
              <a:rPr lang="en-US" sz="1400" dirty="0">
                <a:solidFill>
                  <a:schemeClr val="accent4"/>
                </a:solidFill>
              </a:rPr>
              <a:t>Batch Scoring</a:t>
            </a:r>
          </a:p>
        </p:txBody>
      </p:sp>
      <p:sp>
        <p:nvSpPr>
          <p:cNvPr id="282" name="Rounded Rectangle 281"/>
          <p:cNvSpPr/>
          <p:nvPr/>
        </p:nvSpPr>
        <p:spPr>
          <a:xfrm>
            <a:off x="9284491" y="1125316"/>
            <a:ext cx="1138810" cy="768096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</p:spPr>
        <p:txBody>
          <a:bodyPr wrap="square" lIns="0" tIns="0" rIns="0" bIns="0" anchor="ctr">
            <a:noAutofit/>
          </a:bodyPr>
          <a:lstStyle/>
          <a:p>
            <a:pPr lvl="0" algn="ctr">
              <a:lnSpc>
                <a:spcPct val="90000"/>
              </a:lnSpc>
            </a:pPr>
            <a:r>
              <a:rPr lang="en-US" sz="1400" dirty="0">
                <a:solidFill>
                  <a:schemeClr val="accent1"/>
                </a:solidFill>
              </a:rPr>
              <a:t>Real-Time Query and Scoring</a:t>
            </a:r>
          </a:p>
        </p:txBody>
      </p:sp>
      <p:sp>
        <p:nvSpPr>
          <p:cNvPr id="283" name="Left Brace 282"/>
          <p:cNvSpPr/>
          <p:nvPr/>
        </p:nvSpPr>
        <p:spPr>
          <a:xfrm rot="16200000">
            <a:off x="4560194" y="-2277335"/>
            <a:ext cx="274319" cy="9028047"/>
          </a:xfrm>
          <a:prstGeom prst="leftBrace">
            <a:avLst>
              <a:gd name="adj1" fmla="val 63889"/>
              <a:gd name="adj2" fmla="val 57408"/>
            </a:avLst>
          </a:prstGeom>
          <a:ln w="19050" cap="rnd">
            <a:solidFill>
              <a:schemeClr val="accent3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4" name="Left Brace 283"/>
          <p:cNvSpPr/>
          <p:nvPr/>
        </p:nvSpPr>
        <p:spPr>
          <a:xfrm rot="16200000">
            <a:off x="9449608" y="1877587"/>
            <a:ext cx="218162" cy="694621"/>
          </a:xfrm>
          <a:prstGeom prst="leftBrace">
            <a:avLst>
              <a:gd name="adj1" fmla="val 58333"/>
              <a:gd name="adj2" fmla="val 48277"/>
            </a:avLst>
          </a:prstGeom>
          <a:ln w="19050" cap="rnd">
            <a:solidFill>
              <a:schemeClr val="accent3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6" name="Left Brace 285"/>
          <p:cNvSpPr/>
          <p:nvPr/>
        </p:nvSpPr>
        <p:spPr>
          <a:xfrm rot="16200000">
            <a:off x="10807067" y="1198463"/>
            <a:ext cx="274319" cy="2076453"/>
          </a:xfrm>
          <a:prstGeom prst="leftBrace">
            <a:avLst>
              <a:gd name="adj1" fmla="val 58333"/>
              <a:gd name="adj2" fmla="val 39319"/>
            </a:avLst>
          </a:prstGeom>
          <a:ln w="19050" cap="rnd">
            <a:solidFill>
              <a:schemeClr val="accent3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87" name="Straight Connector 286"/>
          <p:cNvCxnSpPr/>
          <p:nvPr/>
        </p:nvCxnSpPr>
        <p:spPr>
          <a:xfrm flipH="1">
            <a:off x="8411350" y="2338924"/>
            <a:ext cx="0" cy="1170591"/>
          </a:xfrm>
          <a:prstGeom prst="line">
            <a:avLst/>
          </a:prstGeom>
          <a:ln w="19050" cap="rnd">
            <a:solidFill>
              <a:schemeClr val="accent3"/>
            </a:solidFill>
            <a:round/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8" name="Straight Connector 287"/>
          <p:cNvCxnSpPr/>
          <p:nvPr/>
        </p:nvCxnSpPr>
        <p:spPr>
          <a:xfrm>
            <a:off x="4708367" y="2324100"/>
            <a:ext cx="0" cy="1197769"/>
          </a:xfrm>
          <a:prstGeom prst="line">
            <a:avLst/>
          </a:prstGeom>
          <a:ln w="19050" cap="rnd">
            <a:solidFill>
              <a:schemeClr val="accent3"/>
            </a:solidFill>
            <a:round/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0" name="Straight Connector 289"/>
          <p:cNvCxnSpPr/>
          <p:nvPr/>
        </p:nvCxnSpPr>
        <p:spPr>
          <a:xfrm>
            <a:off x="10718303" y="2346325"/>
            <a:ext cx="0" cy="382588"/>
          </a:xfrm>
          <a:prstGeom prst="line">
            <a:avLst/>
          </a:prstGeom>
          <a:ln w="22225" cap="rnd">
            <a:solidFill>
              <a:schemeClr val="accent3"/>
            </a:solidFill>
            <a:round/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6" name="Rounded Rectangle 95"/>
          <p:cNvSpPr/>
          <p:nvPr/>
        </p:nvSpPr>
        <p:spPr>
          <a:xfrm>
            <a:off x="5933707" y="1148176"/>
            <a:ext cx="1026512" cy="722376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accent4"/>
            </a:solidFill>
          </a:ln>
        </p:spPr>
        <p:txBody>
          <a:bodyPr wrap="square" lIns="0" tIns="0" rIns="0" bIns="0" anchor="ctr">
            <a:noAutofit/>
          </a:bodyPr>
          <a:lstStyle/>
          <a:p>
            <a:pPr lvl="0" algn="ctr">
              <a:lnSpc>
                <a:spcPct val="90000"/>
              </a:lnSpc>
            </a:pPr>
            <a:r>
              <a:rPr lang="en-US" sz="1400" dirty="0">
                <a:solidFill>
                  <a:schemeClr val="accent4"/>
                </a:solidFill>
              </a:rPr>
              <a:t>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3869891451"/>
      </p:ext>
    </p:extLst>
  </p:cSld>
  <p:clrMapOvr>
    <a:masterClrMapping/>
  </p:clrMapOvr>
</p:sld>
</file>

<file path=ppt/theme/theme1.xml><?xml version="1.0" encoding="utf-8"?>
<a:theme xmlns:a="http://schemas.openxmlformats.org/drawingml/2006/main" name="HPCC Systems - 2015 Template">
  <a:themeElements>
    <a:clrScheme name="LNRS 2015">
      <a:dk1>
        <a:sysClr val="windowText" lastClr="000000"/>
      </a:dk1>
      <a:lt1>
        <a:sysClr val="window" lastClr="FFFFFF"/>
      </a:lt1>
      <a:dk2>
        <a:srgbClr val="671E75"/>
      </a:dk2>
      <a:lt2>
        <a:srgbClr val="00AF66"/>
      </a:lt2>
      <a:accent1>
        <a:srgbClr val="FF8200"/>
      </a:accent1>
      <a:accent2>
        <a:srgbClr val="9BCBEB"/>
      </a:accent2>
      <a:accent3>
        <a:srgbClr val="ED1C24"/>
      </a:accent3>
      <a:accent4>
        <a:srgbClr val="00778B"/>
      </a:accent4>
      <a:accent5>
        <a:srgbClr val="E1CD00"/>
      </a:accent5>
      <a:accent6>
        <a:srgbClr val="C8C9C7"/>
      </a:accent6>
      <a:hlink>
        <a:srgbClr val="002F6C"/>
      </a:hlink>
      <a:folHlink>
        <a:srgbClr val="01758D"/>
      </a:folHlink>
    </a:clrScheme>
    <a:fontScheme name="Lexis Nexis 2015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lIns="0" tIns="0" rIns="0" bIns="0" rtlCol="0" anchor="t"/>
      <a:lstStyle>
        <a:defPPr>
          <a:defRPr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8390</TotalTime>
  <Words>1505</Words>
  <Application>Microsoft Office PowerPoint</Application>
  <PresentationFormat>Widescreen</PresentationFormat>
  <Paragraphs>287</Paragraphs>
  <Slides>21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Wingdings</vt:lpstr>
      <vt:lpstr>HPCC Systems - 2015 Template</vt:lpstr>
      <vt:lpstr>Introduction to HPCC Systems® Powered by RELX Group</vt:lpstr>
      <vt:lpstr>Data Flow Oriented Big Data Platform </vt:lpstr>
      <vt:lpstr>Our Solutions Are Powered by HPCC Systems at Their Core</vt:lpstr>
      <vt:lpstr>Thor &amp; Roxie Analytics Engine</vt:lpstr>
      <vt:lpstr>ROXIE – The Real-Time Analytics Delivery Engine </vt:lpstr>
      <vt:lpstr>PowerPoint Presentation</vt:lpstr>
      <vt:lpstr>Scalability Profiles – Thor vs. ROXIE</vt:lpstr>
      <vt:lpstr>ECL – The Data Flow Oriented Programming Language</vt:lpstr>
      <vt:lpstr>Component View of Self-Contained Platform Capabilities</vt:lpstr>
      <vt:lpstr>Full Complement of Big Data Capabilities All in One Platform</vt:lpstr>
      <vt:lpstr>Driver Behavior with Smart Telematics</vt:lpstr>
      <vt:lpstr>Driver Behavior with Smart Telematics</vt:lpstr>
      <vt:lpstr>E-Learning</vt:lpstr>
      <vt:lpstr>E-Learning</vt:lpstr>
      <vt:lpstr>Contextual Marketing</vt:lpstr>
      <vt:lpstr>Contextual Marketing</vt:lpstr>
      <vt:lpstr>Predict Passenger Volumes in Airports</vt:lpstr>
      <vt:lpstr>Predict Passenger Volumes in Airports</vt:lpstr>
      <vt:lpstr>SciVal</vt:lpstr>
      <vt:lpstr>SciVal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Matt Frauenhoffer at Notion (matt@notionpartners.com, 314-712-1873)</dc:creator>
  <cp:lastModifiedBy>Sadasivam, Prabhu (RIS-ATL)</cp:lastModifiedBy>
  <cp:revision>487</cp:revision>
  <dcterms:created xsi:type="dcterms:W3CDTF">2015-07-26T09:19:47Z</dcterms:created>
  <dcterms:modified xsi:type="dcterms:W3CDTF">2022-05-29T15:14:36Z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549ac42a-3eb4-4074-b885-aea26bd6241e_Enabled">
    <vt:lpwstr>true</vt:lpwstr>
  </property>
  <property fmtid="{D5CDD505-2E9C-101B-9397-08002B2CF9AE}" pid="3" name="MSIP_Label_549ac42a-3eb4-4074-b885-aea26bd6241e_SetDate">
    <vt:lpwstr>2022-05-29T14:44:58Z</vt:lpwstr>
  </property>
  <property fmtid="{D5CDD505-2E9C-101B-9397-08002B2CF9AE}" pid="4" name="MSIP_Label_549ac42a-3eb4-4074-b885-aea26bd6241e_Method">
    <vt:lpwstr>Standard</vt:lpwstr>
  </property>
  <property fmtid="{D5CDD505-2E9C-101B-9397-08002B2CF9AE}" pid="5" name="MSIP_Label_549ac42a-3eb4-4074-b885-aea26bd6241e_Name">
    <vt:lpwstr>General Business</vt:lpwstr>
  </property>
  <property fmtid="{D5CDD505-2E9C-101B-9397-08002B2CF9AE}" pid="6" name="MSIP_Label_549ac42a-3eb4-4074-b885-aea26bd6241e_SiteId">
    <vt:lpwstr>9274ee3f-9425-4109-a27f-9fb15c10675d</vt:lpwstr>
  </property>
  <property fmtid="{D5CDD505-2E9C-101B-9397-08002B2CF9AE}" pid="7" name="MSIP_Label_549ac42a-3eb4-4074-b885-aea26bd6241e_ActionId">
    <vt:lpwstr>3f2cb5b6-87c5-4843-8777-03fab2d0f9cc</vt:lpwstr>
  </property>
  <property fmtid="{D5CDD505-2E9C-101B-9397-08002B2CF9AE}" pid="8" name="MSIP_Label_549ac42a-3eb4-4074-b885-aea26bd6241e_ContentBits">
    <vt:lpwstr>0</vt:lpwstr>
  </property>
</Properties>
</file>